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9" r:id="rId1"/>
  </p:sldMasterIdLst>
  <p:notesMasterIdLst>
    <p:notesMasterId r:id="rId131"/>
  </p:notesMasterIdLst>
  <p:sldIdLst>
    <p:sldId id="372" r:id="rId2"/>
    <p:sldId id="376" r:id="rId3"/>
    <p:sldId id="383" r:id="rId4"/>
    <p:sldId id="464" r:id="rId5"/>
    <p:sldId id="454" r:id="rId6"/>
    <p:sldId id="453" r:id="rId7"/>
    <p:sldId id="455" r:id="rId8"/>
    <p:sldId id="456" r:id="rId9"/>
    <p:sldId id="458" r:id="rId10"/>
    <p:sldId id="457" r:id="rId11"/>
    <p:sldId id="459" r:id="rId12"/>
    <p:sldId id="461" r:id="rId13"/>
    <p:sldId id="460" r:id="rId14"/>
    <p:sldId id="462" r:id="rId15"/>
    <p:sldId id="463" r:id="rId16"/>
    <p:sldId id="465" r:id="rId17"/>
    <p:sldId id="466" r:id="rId18"/>
    <p:sldId id="492" r:id="rId19"/>
    <p:sldId id="467" r:id="rId20"/>
    <p:sldId id="469" r:id="rId21"/>
    <p:sldId id="468" r:id="rId22"/>
    <p:sldId id="470" r:id="rId23"/>
    <p:sldId id="471" r:id="rId24"/>
    <p:sldId id="481" r:id="rId25"/>
    <p:sldId id="482" r:id="rId26"/>
    <p:sldId id="483" r:id="rId27"/>
    <p:sldId id="484" r:id="rId28"/>
    <p:sldId id="485" r:id="rId29"/>
    <p:sldId id="486" r:id="rId30"/>
    <p:sldId id="487" r:id="rId31"/>
    <p:sldId id="488" r:id="rId32"/>
    <p:sldId id="489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90" r:id="rId43"/>
    <p:sldId id="491" r:id="rId44"/>
    <p:sldId id="493" r:id="rId45"/>
    <p:sldId id="494" r:id="rId46"/>
    <p:sldId id="495" r:id="rId47"/>
    <p:sldId id="496" r:id="rId48"/>
    <p:sldId id="497" r:id="rId49"/>
    <p:sldId id="498" r:id="rId50"/>
    <p:sldId id="501" r:id="rId51"/>
    <p:sldId id="499" r:id="rId52"/>
    <p:sldId id="500" r:id="rId53"/>
    <p:sldId id="502" r:id="rId54"/>
    <p:sldId id="503" r:id="rId55"/>
    <p:sldId id="504" r:id="rId56"/>
    <p:sldId id="505" r:id="rId57"/>
    <p:sldId id="506" r:id="rId58"/>
    <p:sldId id="507" r:id="rId59"/>
    <p:sldId id="508" r:id="rId60"/>
    <p:sldId id="538" r:id="rId61"/>
    <p:sldId id="539" r:id="rId62"/>
    <p:sldId id="513" r:id="rId63"/>
    <p:sldId id="515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4" r:id="rId72"/>
    <p:sldId id="525" r:id="rId73"/>
    <p:sldId id="526" r:id="rId74"/>
    <p:sldId id="528" r:id="rId75"/>
    <p:sldId id="527" r:id="rId76"/>
    <p:sldId id="529" r:id="rId77"/>
    <p:sldId id="530" r:id="rId78"/>
    <p:sldId id="537" r:id="rId79"/>
    <p:sldId id="531" r:id="rId80"/>
    <p:sldId id="532" r:id="rId81"/>
    <p:sldId id="533" r:id="rId82"/>
    <p:sldId id="534" r:id="rId83"/>
    <p:sldId id="535" r:id="rId84"/>
    <p:sldId id="536" r:id="rId85"/>
    <p:sldId id="540" r:id="rId86"/>
    <p:sldId id="541" r:id="rId87"/>
    <p:sldId id="542" r:id="rId88"/>
    <p:sldId id="543" r:id="rId89"/>
    <p:sldId id="544" r:id="rId90"/>
    <p:sldId id="545" r:id="rId91"/>
    <p:sldId id="546" r:id="rId92"/>
    <p:sldId id="547" r:id="rId93"/>
    <p:sldId id="549" r:id="rId94"/>
    <p:sldId id="550" r:id="rId95"/>
    <p:sldId id="551" r:id="rId96"/>
    <p:sldId id="552" r:id="rId97"/>
    <p:sldId id="553" r:id="rId98"/>
    <p:sldId id="554" r:id="rId99"/>
    <p:sldId id="555" r:id="rId100"/>
    <p:sldId id="556" r:id="rId101"/>
    <p:sldId id="557" r:id="rId102"/>
    <p:sldId id="558" r:id="rId103"/>
    <p:sldId id="559" r:id="rId104"/>
    <p:sldId id="560" r:id="rId105"/>
    <p:sldId id="561" r:id="rId106"/>
    <p:sldId id="562" r:id="rId107"/>
    <p:sldId id="563" r:id="rId108"/>
    <p:sldId id="564" r:id="rId109"/>
    <p:sldId id="565" r:id="rId110"/>
    <p:sldId id="566" r:id="rId111"/>
    <p:sldId id="567" r:id="rId112"/>
    <p:sldId id="568" r:id="rId113"/>
    <p:sldId id="569" r:id="rId114"/>
    <p:sldId id="570" r:id="rId115"/>
    <p:sldId id="571" r:id="rId116"/>
    <p:sldId id="572" r:id="rId117"/>
    <p:sldId id="573" r:id="rId118"/>
    <p:sldId id="574" r:id="rId119"/>
    <p:sldId id="575" r:id="rId120"/>
    <p:sldId id="576" r:id="rId121"/>
    <p:sldId id="577" r:id="rId122"/>
    <p:sldId id="578" r:id="rId123"/>
    <p:sldId id="579" r:id="rId124"/>
    <p:sldId id="580" r:id="rId125"/>
    <p:sldId id="581" r:id="rId126"/>
    <p:sldId id="582" r:id="rId127"/>
    <p:sldId id="583" r:id="rId128"/>
    <p:sldId id="584" r:id="rId129"/>
    <p:sldId id="377" r:id="rId130"/>
  </p:sldIdLst>
  <p:sldSz cx="12192000" cy="6858000"/>
  <p:notesSz cx="6858000" cy="9144000"/>
  <p:embeddedFontLst>
    <p:embeddedFont>
      <p:font typeface="Roboto Condensed" panose="02000000000000000000" pitchFamily="2" charset="0"/>
      <p:regular r:id="rId132"/>
      <p:bold r:id="rId133"/>
      <p:italic r:id="rId134"/>
      <p:boldItalic r:id="rId135"/>
    </p:embeddedFont>
    <p:embeddedFont>
      <p:font typeface="Wingdings 3" panose="05040102010807070707" pitchFamily="18" charset="2"/>
      <p:regular r:id="rId136"/>
    </p:embeddedFont>
    <p:embeddedFont>
      <p:font typeface="Wingdings 2" panose="05020102010507070707" pitchFamily="18" charset="2"/>
      <p:regular r:id="rId137"/>
    </p:embeddedFont>
    <p:embeddedFont>
      <p:font typeface="Segoe UI Black" panose="020B0A02040204020203" pitchFamily="34" charset="0"/>
      <p:bold r:id="rId138"/>
      <p:boldItalic r:id="rId139"/>
    </p:embeddedFon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Cambria Math" panose="02040503050406030204" pitchFamily="18" charset="0"/>
      <p:regular r:id="rId144"/>
    </p:embeddedFont>
    <p:embeddedFont>
      <p:font typeface="Roboto Condensed Light" panose="02000000000000000000" pitchFamily="2" charset="0"/>
      <p:regular r:id="rId145"/>
      <p:italic r:id="rId1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aeiN+5XRzgSQ6MhsLKmn5g==" hashData="DZhON9YpQYcg3hUZxrRrbw14otq51LokhZC1iolfWLqQ1E/8LYZ7q2L8XctDMjPJE8eZ+ZfkToFrSZyQEy7le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7A1"/>
    <a:srgbClr val="0972C6"/>
    <a:srgbClr val="03A9F5"/>
    <a:srgbClr val="607D8B"/>
    <a:srgbClr val="301B92"/>
    <a:srgbClr val="673BB7"/>
    <a:srgbClr val="ED524F"/>
    <a:srgbClr val="B71B1C"/>
    <a:srgbClr val="F54337"/>
    <a:srgbClr val="D81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7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7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3.fntdata"/><Relationship Id="rId139" Type="http://schemas.openxmlformats.org/officeDocument/2006/relationships/font" Target="fonts/font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9.fntdata"/><Relationship Id="rId145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font" Target="fonts/font4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0.fntdata"/><Relationship Id="rId14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2.fntdata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13.fntdata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8E3F3-8B31-41D2-AA9B-9796555DB866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9BDEF-6165-4E72-B1A6-6E8034CEC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13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9BDEF-6165-4E72-B1A6-6E8034CEC2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4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0.jpeg"/><Relationship Id="rId4" Type="http://schemas.openxmlformats.org/officeDocument/2006/relationships/image" Target="../media/image6.png"/><Relationship Id="rId9" Type="http://schemas.microsoft.com/office/2007/relationships/hdphoto" Target="../media/hdphoto3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9A329F3-B4EA-403B-BD1C-FDD65D8E9D3F}"/>
              </a:ext>
            </a:extLst>
          </p:cNvPr>
          <p:cNvGrpSpPr/>
          <p:nvPr userDrawn="1"/>
        </p:nvGrpSpPr>
        <p:grpSpPr>
          <a:xfrm>
            <a:off x="10721798" y="852808"/>
            <a:ext cx="1339023" cy="407045"/>
            <a:chOff x="10721798" y="852808"/>
            <a:chExt cx="1339023" cy="40704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325C5E-F004-43A9-9277-53A0BD206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B63808E-204C-4894-A747-B51DDC7425C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#2101CS603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961EB9-3BA2-B72E-11E5-1A931889B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6736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77050">
                <a:srgbClr val="0690E0"/>
              </a:gs>
              <a:gs pos="10000">
                <a:srgbClr val="0E47A1"/>
              </a:gs>
              <a:gs pos="49425">
                <a:srgbClr val="0972C6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917B14A-5130-41DB-8F00-6C6611C994D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842" y="307556"/>
            <a:ext cx="3573889" cy="821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8611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#3160704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633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95768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#3160704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761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67F7A9-F404-4412-B868-8EB67A41E2A4}"/>
              </a:ext>
            </a:extLst>
          </p:cNvPr>
          <p:cNvGrpSpPr/>
          <p:nvPr userDrawn="1"/>
        </p:nvGrpSpPr>
        <p:grpSpPr>
          <a:xfrm>
            <a:off x="128095" y="5890392"/>
            <a:ext cx="2554143" cy="587454"/>
            <a:chOff x="131177" y="5775962"/>
            <a:chExt cx="2530239" cy="58195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F8D339-A0AA-4150-B7E8-C84E7F2AB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177" y="5775962"/>
              <a:ext cx="2530238" cy="58195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12BAB0-1CB8-413D-970D-4F482F1A0EDB}"/>
                </a:ext>
              </a:extLst>
            </p:cNvPr>
            <p:cNvSpPr/>
            <p:nvPr userDrawn="1"/>
          </p:nvSpPr>
          <p:spPr>
            <a:xfrm>
              <a:off x="131178" y="5775962"/>
              <a:ext cx="2530238" cy="58195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Dixita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B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Kagathara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#3160704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F4971-704E-42EF-A852-52D75741F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2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231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228D-B2BD-4EFA-9FE9-86D81DDC600E}"/>
              </a:ext>
            </a:extLst>
          </p:cNvPr>
          <p:cNvGrpSpPr/>
          <p:nvPr userDrawn="1"/>
        </p:nvGrpSpPr>
        <p:grpSpPr>
          <a:xfrm>
            <a:off x="10721797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0ED7292-9BDD-4D31-8064-11177842F8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0757EE-ABB9-45D2-B479-D5AB8FB14DF1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#2101CS603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 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85968E-5769-B4EE-68D6-24E5D0D3C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748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ogo on B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31179" y="6047527"/>
            <a:ext cx="1339023" cy="407045"/>
            <a:chOff x="10721798" y="852808"/>
            <a:chExt cx="1339023" cy="4070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CD05EDD-7D4D-4F15-B3BB-F4E2E35E1780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CA463A36-7025-4394-9467-8A3EC3425B00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22" name="Footer Placeholder 2">
            <a:extLst>
              <a:ext uri="{FF2B5EF4-FFF2-40B4-BE49-F238E27FC236}">
                <a16:creationId xmlns:a16="http://schemas.microsoft.com/office/drawing/2014/main" id="{BF2BE79E-EA17-4AB9-8CB5-714A52A6B2F5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#2101CS603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2 – Finite Automata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FE084249-8DB7-4B0A-AA7A-A1A407FC0773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pic>
        <p:nvPicPr>
          <p:cNvPr id="18" name="Shape 56">
            <a:extLst>
              <a:ext uri="{FF2B5EF4-FFF2-40B4-BE49-F238E27FC236}">
                <a16:creationId xmlns:a16="http://schemas.microsoft.com/office/drawing/2014/main" id="{ACB01872-4321-4181-A609-1C503C074C10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86739" r="1768" b="3535"/>
          <a:stretch/>
        </p:blipFill>
        <p:spPr>
          <a:xfrm>
            <a:off x="0" y="0"/>
            <a:ext cx="12192000" cy="71120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CD07E8-CBAA-45BA-85CF-1233D4AA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11200"/>
          </a:xfrm>
          <a:solidFill>
            <a:srgbClr val="C0C0C0">
              <a:alpha val="50000"/>
            </a:srgbClr>
          </a:solidFill>
          <a:ln>
            <a:noFill/>
          </a:ln>
        </p:spPr>
        <p:txBody>
          <a:bodyPr lIns="216000" tIns="108000" rIns="216000" bIns="108000">
            <a:normAutofit/>
          </a:bodyPr>
          <a:lstStyle>
            <a:lvl1pPr>
              <a:defRPr lang="en-US" sz="34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96C8C-2163-45E8-B709-8118C381771F}"/>
              </a:ext>
            </a:extLst>
          </p:cNvPr>
          <p:cNvCxnSpPr/>
          <p:nvPr userDrawn="1"/>
        </p:nvCxnSpPr>
        <p:spPr>
          <a:xfrm>
            <a:off x="0" y="711201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6BF578-C91A-4942-95D5-11408C3CCACF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F52789-B056-877D-995D-1DAB6C50D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11929641" cy="5590565"/>
          </a:xfrm>
        </p:spPr>
        <p:txBody>
          <a:bodyPr>
            <a:noAutofit/>
          </a:bodyPr>
          <a:lstStyle>
            <a:lvl1pPr marL="265113" indent="-265113" algn="just">
              <a:buClr>
                <a:srgbClr val="0E47A1"/>
              </a:buClr>
              <a:buFont typeface="Wingdings 3" panose="05040102010807070707" pitchFamily="18" charset="2"/>
              <a:buChar char=""/>
              <a:defRPr sz="2400">
                <a:solidFill>
                  <a:schemeClr val="tx1"/>
                </a:solidFill>
              </a:defRPr>
            </a:lvl1pPr>
            <a:lvl2pPr marL="809625" indent="-352425" algn="just">
              <a:buClr>
                <a:srgbClr val="0E47A1"/>
              </a:buClr>
              <a:buFont typeface="Wingdings 3" panose="05040102010807070707" pitchFamily="18" charset="2"/>
              <a:buChar char=""/>
              <a:defRPr sz="2000">
                <a:solidFill>
                  <a:schemeClr val="tx1"/>
                </a:solidFill>
              </a:defRPr>
            </a:lvl2pPr>
            <a:lvl3pPr marL="1143000" indent="-228600" algn="just">
              <a:buClr>
                <a:srgbClr val="0E47A1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3pPr>
            <a:lvl4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4pPr>
            <a:lvl5pPr algn="just">
              <a:buClr>
                <a:srgbClr val="0E47A1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1258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171932-FFF4-4D27-9425-8CB5D27A9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81" b="21180"/>
          <a:stretch/>
        </p:blipFill>
        <p:spPr>
          <a:xfrm rot="16200000">
            <a:off x="9807099" y="606901"/>
            <a:ext cx="2991808" cy="177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39DF2A-5426-428D-B32D-78E9191D8A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646" t="18062" r="2731" b="17724"/>
          <a:stretch/>
        </p:blipFill>
        <p:spPr>
          <a:xfrm>
            <a:off x="0" y="401568"/>
            <a:ext cx="543946" cy="77215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C89DA-344D-4448-822C-2826084EF12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Write here Section Subtitle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04132C-088A-4457-A3C3-1DC6427585FC}"/>
              </a:ext>
            </a:extLst>
          </p:cNvPr>
          <p:cNvGrpSpPr/>
          <p:nvPr userDrawn="1"/>
        </p:nvGrpSpPr>
        <p:grpSpPr>
          <a:xfrm>
            <a:off x="10677938" y="6350844"/>
            <a:ext cx="1339023" cy="407045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9C31A0-0173-45C3-B715-F73A797EA6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EB3A16-1B2C-44F3-A559-3929B9A2E162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reeform 17">
            <a:extLst>
              <a:ext uri="{FF2B5EF4-FFF2-40B4-BE49-F238E27FC236}">
                <a16:creationId xmlns:a16="http://schemas.microsoft.com/office/drawing/2014/main" id="{830E9B56-6CD2-0324-CBA9-D4D9040D1D12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E67A2A-C110-D13B-20C2-A9C8F8165A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6000" b="1" kern="1200" dirty="0">
                <a:gradFill flip="none" rotWithShape="1">
                  <a:gsLst>
                    <a:gs pos="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Write here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597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T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#2101CS603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2 – Finite Automata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A5C57A-F840-488A-AACF-E658D398FCEC}"/>
              </a:ext>
            </a:extLst>
          </p:cNvPr>
          <p:cNvGrpSpPr/>
          <p:nvPr userDrawn="1"/>
        </p:nvGrpSpPr>
        <p:grpSpPr>
          <a:xfrm>
            <a:off x="10304203" y="212531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8F12B0-F30C-4955-8E3F-625C9D2A74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508BA0B-FE99-4953-98B0-D2708C070068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8365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k - Logo on B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17CCA1-DDAA-4D6C-AAE4-2ECFF46CFEAB}"/>
              </a:ext>
            </a:extLst>
          </p:cNvPr>
          <p:cNvSpPr/>
          <p:nvPr userDrawn="1"/>
        </p:nvSpPr>
        <p:spPr>
          <a:xfrm>
            <a:off x="0" y="6604000"/>
            <a:ext cx="12191998" cy="254000"/>
          </a:xfrm>
          <a:prstGeom prst="roundRect">
            <a:avLst>
              <a:gd name="adj" fmla="val 0"/>
            </a:avLst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F2FD45BD-9964-4102-8DE9-72CDDDD20A49}"/>
              </a:ext>
            </a:extLst>
          </p:cNvPr>
          <p:cNvSpPr txBox="1">
            <a:spLocks/>
          </p:cNvSpPr>
          <p:nvPr userDrawn="1"/>
        </p:nvSpPr>
        <p:spPr>
          <a:xfrm>
            <a:off x="8382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Prof. Dixita B. Kagathara</a:t>
            </a: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59055D82-7978-44A5-82D1-0A4E00B382BF}"/>
              </a:ext>
            </a:extLst>
          </p:cNvPr>
          <p:cNvSpPr txBox="1">
            <a:spLocks/>
          </p:cNvSpPr>
          <p:nvPr userDrawn="1"/>
        </p:nvSpPr>
        <p:spPr>
          <a:xfrm>
            <a:off x="4038600" y="6604000"/>
            <a:ext cx="41148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#2101CS603 (TOC)  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Wingdings" panose="05000000000000000000" pitchFamily="2" charset="2"/>
                <a:ea typeface="Roboto Condensed Light" panose="02000000000000000000" pitchFamily="2" charset="0"/>
              </a:rPr>
              <a:t>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Unit 2 – Finite Automata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32768103-D8F5-4649-8107-E4B3B8C554BB}"/>
              </a:ext>
            </a:extLst>
          </p:cNvPr>
          <p:cNvSpPr txBox="1">
            <a:spLocks/>
          </p:cNvSpPr>
          <p:nvPr userDrawn="1"/>
        </p:nvSpPr>
        <p:spPr>
          <a:xfrm>
            <a:off x="8610600" y="6604000"/>
            <a:ext cx="2743200" cy="25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F2434F-F1F1-4B15-80AA-A2C3BF057F48}" type="slidenum">
              <a:rPr lang="en-US" b="1" smtClean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pPr/>
              <a:t>‹#›</a:t>
            </a:fld>
            <a:endParaRPr lang="en-US" b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6C86632-7EFD-4A64-85B1-0CE7D13E0C97}"/>
              </a:ext>
            </a:extLst>
          </p:cNvPr>
          <p:cNvCxnSpPr/>
          <p:nvPr userDrawn="1"/>
        </p:nvCxnSpPr>
        <p:spPr>
          <a:xfrm>
            <a:off x="0" y="6606251"/>
            <a:ext cx="1219200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D38B6F-D549-4D28-B5DA-3AF636652084}"/>
              </a:ext>
            </a:extLst>
          </p:cNvPr>
          <p:cNvGrpSpPr/>
          <p:nvPr userDrawn="1"/>
        </p:nvGrpSpPr>
        <p:grpSpPr>
          <a:xfrm>
            <a:off x="10357991" y="5976558"/>
            <a:ext cx="1649043" cy="501287"/>
            <a:chOff x="10721798" y="852808"/>
            <a:chExt cx="1339023" cy="4070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38C9597-8AB6-41B2-8903-FB3D0B47AD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798" y="852808"/>
              <a:ext cx="1339022" cy="40704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B3A116-446D-49CC-96A6-7C8DB2B53F5A}"/>
                </a:ext>
              </a:extLst>
            </p:cNvPr>
            <p:cNvSpPr/>
            <p:nvPr userDrawn="1"/>
          </p:nvSpPr>
          <p:spPr>
            <a:xfrm>
              <a:off x="10721799" y="852808"/>
              <a:ext cx="1339022" cy="40704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474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72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lete Blan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D71C1D1-D056-4C60-9F03-E6291617B71F}"/>
              </a:ext>
            </a:extLst>
          </p:cNvPr>
          <p:cNvSpPr txBox="1"/>
          <p:nvPr userDrawn="1"/>
        </p:nvSpPr>
        <p:spPr>
          <a:xfrm>
            <a:off x="375920" y="457200"/>
            <a:ext cx="4185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Crop Circular Photo?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0451329-7800-417A-9D19-D93464C6306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13200" y="1808163"/>
            <a:ext cx="3890962" cy="3890962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7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92D9CA8-FA74-4E19-A847-B04F90FC1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50"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9211E-289E-4822-AE7F-7B95A873EBBD}"/>
              </a:ext>
            </a:extLst>
          </p:cNvPr>
          <p:cNvSpPr txBox="1"/>
          <p:nvPr userDrawn="1"/>
        </p:nvSpPr>
        <p:spPr>
          <a:xfrm>
            <a:off x="1837677" y="5802204"/>
            <a:ext cx="45143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Darshan Institute of Engineering &amp; Technology, Rajkot</a:t>
            </a:r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B889181-F145-4E62-A282-E5B77978D1F3}"/>
              </a:ext>
            </a:extLst>
          </p:cNvPr>
          <p:cNvSpPr>
            <a:spLocks/>
          </p:cNvSpPr>
          <p:nvPr userDrawn="1"/>
        </p:nvSpPr>
        <p:spPr bwMode="auto">
          <a:xfrm>
            <a:off x="2554514" y="1"/>
            <a:ext cx="5255702" cy="1335004"/>
          </a:xfrm>
          <a:custGeom>
            <a:avLst/>
            <a:gdLst>
              <a:gd name="T0" fmla="*/ 2048 w 2048"/>
              <a:gd name="T1" fmla="*/ 0 h 517"/>
              <a:gd name="T2" fmla="*/ 1934 w 2048"/>
              <a:gd name="T3" fmla="*/ 72 h 517"/>
              <a:gd name="T4" fmla="*/ 0 w 2048"/>
              <a:gd name="T5" fmla="*/ 0 h 517"/>
              <a:gd name="T6" fmla="*/ 2048 w 204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517">
                <a:moveTo>
                  <a:pt x="2048" y="0"/>
                </a:moveTo>
                <a:cubicBezTo>
                  <a:pt x="2011" y="25"/>
                  <a:pt x="1973" y="49"/>
                  <a:pt x="1934" y="72"/>
                </a:cubicBezTo>
                <a:cubicBezTo>
                  <a:pt x="1177" y="517"/>
                  <a:pt x="332" y="480"/>
                  <a:pt x="0" y="0"/>
                </a:cubicBezTo>
                <a:lnTo>
                  <a:pt x="2048" y="0"/>
                </a:ln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/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5E9DA42E-B221-4BBE-B651-F7171591BCD7}"/>
              </a:ext>
            </a:extLst>
          </p:cNvPr>
          <p:cNvSpPr>
            <a:spLocks/>
          </p:cNvSpPr>
          <p:nvPr userDrawn="1"/>
        </p:nvSpPr>
        <p:spPr bwMode="auto">
          <a:xfrm>
            <a:off x="0" y="5905331"/>
            <a:ext cx="1901425" cy="952668"/>
          </a:xfrm>
          <a:custGeom>
            <a:avLst/>
            <a:gdLst>
              <a:gd name="T0" fmla="*/ 2048 w 2048"/>
              <a:gd name="T1" fmla="*/ 1024 h 1024"/>
              <a:gd name="T2" fmla="*/ 0 w 2048"/>
              <a:gd name="T3" fmla="*/ 1024 h 1024"/>
              <a:gd name="T4" fmla="*/ 0 w 2048"/>
              <a:gd name="T5" fmla="*/ 0 h 1024"/>
              <a:gd name="T6" fmla="*/ 2048 w 2048"/>
              <a:gd name="T7" fmla="*/ 1024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8" h="1024">
                <a:moveTo>
                  <a:pt x="2048" y="1024"/>
                </a:moveTo>
                <a:cubicBezTo>
                  <a:pt x="0" y="1024"/>
                  <a:pt x="0" y="1024"/>
                  <a:pt x="0" y="1024"/>
                </a:cubicBezTo>
                <a:cubicBezTo>
                  <a:pt x="0" y="0"/>
                  <a:pt x="0" y="0"/>
                  <a:pt x="0" y="0"/>
                </a:cubicBezTo>
                <a:cubicBezTo>
                  <a:pt x="880" y="66"/>
                  <a:pt x="1621" y="411"/>
                  <a:pt x="2048" y="1024"/>
                </a:cubicBezTo>
                <a:close/>
              </a:path>
            </a:pathLst>
          </a:custGeom>
          <a:gradFill>
            <a:gsLst>
              <a:gs pos="10000">
                <a:srgbClr val="0E47A1"/>
              </a:gs>
              <a:gs pos="100000">
                <a:srgbClr val="03A9F5"/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3D6466C-3EE8-434C-B5AB-98205AEEA6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34" y="4602222"/>
            <a:ext cx="3383666" cy="22557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AA64A4-91BA-448F-9474-7895F9C6DBD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61" y="2096941"/>
            <a:ext cx="2813885" cy="21192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9C5D16-8087-4587-9A0A-A0570C73E0E7}"/>
              </a:ext>
            </a:extLst>
          </p:cNvPr>
          <p:cNvCxnSpPr/>
          <p:nvPr/>
        </p:nvCxnSpPr>
        <p:spPr>
          <a:xfrm>
            <a:off x="1926694" y="6124097"/>
            <a:ext cx="4356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3F48F6-739E-4659-B107-DABA716A2F34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559490" y="1122364"/>
            <a:ext cx="7035300" cy="2578780"/>
          </a:xfrm>
        </p:spPr>
        <p:txBody>
          <a:bodyPr wrap="square" anchor="t">
            <a:noAutofit/>
          </a:bodyPr>
          <a:lstStyle>
            <a:lvl1pPr algn="l">
              <a:defRPr lang="en-US" sz="6600" b="1" kern="1200" dirty="0">
                <a:solidFill>
                  <a:schemeClr val="tx1">
                    <a:lumMod val="90000"/>
                    <a:lumOff val="1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Segoe UI Black" panose="020B0A02040204020203" pitchFamily="34" charset="0"/>
                <a:cs typeface="+mn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812EDA6-C656-492A-A9CA-44B03C63913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232297"/>
            <a:ext cx="182880" cy="1828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27AEF91-6492-4B0C-A844-2296473B58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63" y="6505320"/>
            <a:ext cx="182880" cy="182880"/>
          </a:xfrm>
          <a:prstGeom prst="rect">
            <a:avLst/>
          </a:prstGeom>
        </p:spPr>
      </p:pic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28AA7FF-D902-41DB-A12A-45135201E8C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180943" y="6175935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Email Address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EDDD62-43C6-4DEE-BBD9-CD0004E7EB0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183874" y="646021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b="0" kern="1200" baseline="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</a:lstStyle>
          <a:p>
            <a:pPr lvl="0"/>
            <a:r>
              <a:rPr lang="en-US" dirty="0"/>
              <a:t>Click to edit Phone No.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A2C7AAB1-B948-41DB-961F-028BB57DF5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37678" y="5537768"/>
            <a:ext cx="3735998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Department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6060B2-EF39-4FB2-9CFA-77C6391DCF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37677" y="5273332"/>
            <a:ext cx="5581039" cy="290081"/>
          </a:xfr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1" kern="1200" dirty="0">
                <a:gradFill flip="none" rotWithShape="1">
                  <a:gsLst>
                    <a:gs pos="10000">
                      <a:srgbClr val="0E47A1"/>
                    </a:gs>
                    <a:gs pos="100000">
                      <a:srgbClr val="03A9F5"/>
                    </a:gs>
                  </a:gsLst>
                  <a:lin ang="0" scaled="1"/>
                  <a:tileRect/>
                </a:gra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here your Author Name (i.e. Prof. Jay R </a:t>
            </a:r>
            <a:r>
              <a:rPr lang="en-US" dirty="0" err="1"/>
              <a:t>Dhamsaniya</a:t>
            </a:r>
            <a:r>
              <a:rPr lang="en-US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4C1356C-E4AA-4B27-A93C-BE84F5D9C6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023" t="18062" r="2731" b="17724"/>
          <a:stretch/>
        </p:blipFill>
        <p:spPr>
          <a:xfrm>
            <a:off x="63248" y="837717"/>
            <a:ext cx="1087893" cy="772151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70A7F06-98AB-45B4-A79D-A6DF8C25DC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81756" y="20384"/>
            <a:ext cx="4646358" cy="734653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Write Subject Name (Short Name)</a:t>
            </a:r>
          </a:p>
          <a:p>
            <a:pPr lvl="0"/>
            <a:r>
              <a:rPr lang="en-US" dirty="0"/>
              <a:t>GTU # Subject Code</a:t>
            </a:r>
          </a:p>
        </p:txBody>
      </p:sp>
      <p:pic>
        <p:nvPicPr>
          <p:cNvPr id="21" name="Picture 20" descr="User icon Royalty Free Vector Image - VectorStock">
            <a:extLst>
              <a:ext uri="{FF2B5EF4-FFF2-40B4-BE49-F238E27FC236}">
                <a16:creationId xmlns:a16="http://schemas.microsoft.com/office/drawing/2014/main" id="{C3A13D11-EC6C-4E81-AD83-7AC73D273FD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0" t="21389" r="26030" b="34222"/>
          <a:stretch>
            <a:fillRect/>
          </a:stretch>
        </p:blipFill>
        <p:spPr bwMode="auto">
          <a:xfrm>
            <a:off x="353568" y="5211250"/>
            <a:ext cx="1353600" cy="1353600"/>
          </a:xfrm>
          <a:custGeom>
            <a:avLst/>
            <a:gdLst>
              <a:gd name="connsiteX0" fmla="*/ 1522095 w 3044190"/>
              <a:gd name="connsiteY0" fmla="*/ 0 h 3044190"/>
              <a:gd name="connsiteX1" fmla="*/ 3044190 w 3044190"/>
              <a:gd name="connsiteY1" fmla="*/ 1522095 h 3044190"/>
              <a:gd name="connsiteX2" fmla="*/ 1522095 w 3044190"/>
              <a:gd name="connsiteY2" fmla="*/ 3044190 h 3044190"/>
              <a:gd name="connsiteX3" fmla="*/ 0 w 3044190"/>
              <a:gd name="connsiteY3" fmla="*/ 1522095 h 3044190"/>
              <a:gd name="connsiteX4" fmla="*/ 1522095 w 3044190"/>
              <a:gd name="connsiteY4" fmla="*/ 0 h 3044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190" h="3044190">
                <a:moveTo>
                  <a:pt x="1522095" y="0"/>
                </a:moveTo>
                <a:cubicBezTo>
                  <a:pt x="2362725" y="0"/>
                  <a:pt x="3044190" y="681465"/>
                  <a:pt x="3044190" y="1522095"/>
                </a:cubicBezTo>
                <a:cubicBezTo>
                  <a:pt x="3044190" y="2362725"/>
                  <a:pt x="2362725" y="3044190"/>
                  <a:pt x="1522095" y="3044190"/>
                </a:cubicBezTo>
                <a:cubicBezTo>
                  <a:pt x="681465" y="3044190"/>
                  <a:pt x="0" y="2362725"/>
                  <a:pt x="0" y="1522095"/>
                </a:cubicBezTo>
                <a:cubicBezTo>
                  <a:pt x="0" y="681465"/>
                  <a:pt x="681465" y="0"/>
                  <a:pt x="1522095" y="0"/>
                </a:cubicBezTo>
                <a:close/>
              </a:path>
            </a:pathLst>
          </a:custGeom>
          <a:noFill/>
          <a:ln w="127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5035EF3-F5FB-41C2-A0BE-B3AEF7556A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569" y="5211251"/>
            <a:ext cx="1353599" cy="1353599"/>
          </a:xfrm>
          <a:custGeom>
            <a:avLst/>
            <a:gdLst>
              <a:gd name="connsiteX0" fmla="*/ 1945481 w 3890962"/>
              <a:gd name="connsiteY0" fmla="*/ 0 h 3890962"/>
              <a:gd name="connsiteX1" fmla="*/ 3890962 w 3890962"/>
              <a:gd name="connsiteY1" fmla="*/ 1945481 h 3890962"/>
              <a:gd name="connsiteX2" fmla="*/ 1945481 w 3890962"/>
              <a:gd name="connsiteY2" fmla="*/ 3890962 h 3890962"/>
              <a:gd name="connsiteX3" fmla="*/ 0 w 3890962"/>
              <a:gd name="connsiteY3" fmla="*/ 1945481 h 3890962"/>
              <a:gd name="connsiteX4" fmla="*/ 1945481 w 3890962"/>
              <a:gd name="connsiteY4" fmla="*/ 0 h 389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962" h="3890962">
                <a:moveTo>
                  <a:pt x="1945481" y="0"/>
                </a:moveTo>
                <a:cubicBezTo>
                  <a:pt x="3019940" y="0"/>
                  <a:pt x="3890962" y="871022"/>
                  <a:pt x="3890962" y="1945481"/>
                </a:cubicBezTo>
                <a:cubicBezTo>
                  <a:pt x="3890962" y="3019940"/>
                  <a:pt x="3019940" y="3890962"/>
                  <a:pt x="1945481" y="3890962"/>
                </a:cubicBezTo>
                <a:cubicBezTo>
                  <a:pt x="871022" y="3890962"/>
                  <a:pt x="0" y="3019940"/>
                  <a:pt x="0" y="1945481"/>
                </a:cubicBezTo>
                <a:cubicBezTo>
                  <a:pt x="0" y="871022"/>
                  <a:pt x="871022" y="0"/>
                  <a:pt x="1945481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018DFAF-9B15-4199-9C36-C730A2CE6C5E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49" y="320499"/>
            <a:ext cx="2976891" cy="9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0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5063B-909B-4A7F-B502-78022804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DDF1-16E2-4622-B8FD-0148CD5C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EA166-F18A-4D32-AA1F-AE475D491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21B45-1703-4330-B544-825BD8F37AF2}" type="datetimeFigureOut">
              <a:rPr lang="en-US" smtClean="0"/>
              <a:t>12/25/2024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C5379-5B41-4775-9279-F9F7608E6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4B342-6FD5-4BB7-B9AE-3C5081C08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1F3C7-36DD-4595-AA08-2525D8628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2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8" r:id="rId7"/>
    <p:sldLayoutId id="2147483729" r:id="rId8"/>
    <p:sldLayoutId id="2147483738" r:id="rId9"/>
    <p:sldLayoutId id="2147483716" r:id="rId10"/>
    <p:sldLayoutId id="2147483670" r:id="rId11"/>
    <p:sldLayoutId id="2147483687" r:id="rId12"/>
    <p:sldLayoutId id="2147483688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7" Type="http://schemas.openxmlformats.org/officeDocument/2006/relationships/image" Target="../media/image5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1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7" Type="http://schemas.openxmlformats.org/officeDocument/2006/relationships/image" Target="../media/image5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1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7" Type="http://schemas.openxmlformats.org/officeDocument/2006/relationships/image" Target="../media/image5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1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2.png"/><Relationship Id="rId7" Type="http://schemas.openxmlformats.org/officeDocument/2006/relationships/image" Target="../media/image5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51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image" Target="../media/image5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9.png"/><Relationship Id="rId4" Type="http://schemas.openxmlformats.org/officeDocument/2006/relationships/image" Target="../media/image51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image" Target="../media/image5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7.png"/><Relationship Id="rId4" Type="http://schemas.openxmlformats.org/officeDocument/2006/relationships/image" Target="../media/image526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image" Target="../media/image5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1.png"/><Relationship Id="rId5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0.png"/><Relationship Id="rId7" Type="http://schemas.openxmlformats.org/officeDocument/2006/relationships/image" Target="../media/image4050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0.png"/><Relationship Id="rId5" Type="http://schemas.openxmlformats.org/officeDocument/2006/relationships/image" Target="../media/image3930.png"/><Relationship Id="rId4" Type="http://schemas.openxmlformats.org/officeDocument/2006/relationships/image" Target="../media/image391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0.png"/><Relationship Id="rId7" Type="http://schemas.openxmlformats.org/officeDocument/2006/relationships/image" Target="../media/image4050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0.png"/><Relationship Id="rId5" Type="http://schemas.openxmlformats.org/officeDocument/2006/relationships/image" Target="../media/image3930.png"/><Relationship Id="rId4" Type="http://schemas.openxmlformats.org/officeDocument/2006/relationships/image" Target="../media/image391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0.png"/><Relationship Id="rId7" Type="http://schemas.openxmlformats.org/officeDocument/2006/relationships/image" Target="../media/image4050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0.png"/><Relationship Id="rId5" Type="http://schemas.openxmlformats.org/officeDocument/2006/relationships/image" Target="../media/image3930.png"/><Relationship Id="rId4" Type="http://schemas.openxmlformats.org/officeDocument/2006/relationships/image" Target="../media/image391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0.png"/><Relationship Id="rId7" Type="http://schemas.openxmlformats.org/officeDocument/2006/relationships/image" Target="../media/image4050.png"/><Relationship Id="rId2" Type="http://schemas.openxmlformats.org/officeDocument/2006/relationships/image" Target="../media/image3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40.png"/><Relationship Id="rId5" Type="http://schemas.openxmlformats.org/officeDocument/2006/relationships/image" Target="../media/image3930.png"/><Relationship Id="rId4" Type="http://schemas.openxmlformats.org/officeDocument/2006/relationships/image" Target="../media/image3910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9.png"/><Relationship Id="rId13" Type="http://schemas.openxmlformats.org/officeDocument/2006/relationships/image" Target="../media/image3930.png"/><Relationship Id="rId3" Type="http://schemas.openxmlformats.org/officeDocument/2006/relationships/image" Target="../media/image545.png"/><Relationship Id="rId7" Type="http://schemas.openxmlformats.org/officeDocument/2006/relationships/image" Target="../media/image548.png"/><Relationship Id="rId12" Type="http://schemas.openxmlformats.org/officeDocument/2006/relationships/image" Target="../media/image3910.png"/><Relationship Id="rId2" Type="http://schemas.openxmlformats.org/officeDocument/2006/relationships/image" Target="../media/image5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7.png"/><Relationship Id="rId11" Type="http://schemas.openxmlformats.org/officeDocument/2006/relationships/image" Target="../media/image3790.png"/><Relationship Id="rId5" Type="http://schemas.openxmlformats.org/officeDocument/2006/relationships/image" Target="../media/image546.png"/><Relationship Id="rId15" Type="http://schemas.openxmlformats.org/officeDocument/2006/relationships/image" Target="../media/image4050.png"/><Relationship Id="rId10" Type="http://schemas.openxmlformats.org/officeDocument/2006/relationships/image" Target="../media/image3670.png"/><Relationship Id="rId4" Type="http://schemas.microsoft.com/office/2007/relationships/hdphoto" Target="../media/hdphoto4.wdp"/><Relationship Id="rId9" Type="http://schemas.openxmlformats.org/officeDocument/2006/relationships/image" Target="../media/image550.png"/><Relationship Id="rId14" Type="http://schemas.openxmlformats.org/officeDocument/2006/relationships/image" Target="../media/image404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5" Type="http://schemas.openxmlformats.org/officeDocument/2006/relationships/image" Target="../media/image82.png"/><Relationship Id="rId4" Type="http://schemas.openxmlformats.org/officeDocument/2006/relationships/image" Target="../media/image83.png"/><Relationship Id="rId9" Type="http://schemas.openxmlformats.org/officeDocument/2006/relationships/image" Target="../media/image8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87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9.png"/><Relationship Id="rId18" Type="http://schemas.openxmlformats.org/officeDocument/2006/relationships/image" Target="../media/image143.png"/><Relationship Id="rId3" Type="http://schemas.openxmlformats.org/officeDocument/2006/relationships/image" Target="../media/image137.png"/><Relationship Id="rId21" Type="http://schemas.openxmlformats.org/officeDocument/2006/relationships/image" Target="../media/image146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42.png"/><Relationship Id="rId2" Type="http://schemas.openxmlformats.org/officeDocument/2006/relationships/image" Target="../media/image120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87.png"/><Relationship Id="rId5" Type="http://schemas.openxmlformats.org/officeDocument/2006/relationships/image" Target="../media/image127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2.png"/><Relationship Id="rId19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31.png"/><Relationship Id="rId14" Type="http://schemas.openxmlformats.org/officeDocument/2006/relationships/image" Target="../media/image1390.png"/><Relationship Id="rId22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54.png"/><Relationship Id="rId3" Type="http://schemas.openxmlformats.org/officeDocument/2006/relationships/image" Target="../media/image120.png"/><Relationship Id="rId21" Type="http://schemas.openxmlformats.org/officeDocument/2006/relationships/image" Target="../media/image87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50.png"/><Relationship Id="rId15" Type="http://schemas.openxmlformats.org/officeDocument/2006/relationships/image" Target="../media/image1510.png"/><Relationship Id="rId10" Type="http://schemas.openxmlformats.org/officeDocument/2006/relationships/image" Target="../media/image131.png"/><Relationship Id="rId19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30.png"/><Relationship Id="rId14" Type="http://schemas.openxmlformats.org/officeDocument/2006/relationships/image" Target="../media/image1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8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7.png"/><Relationship Id="rId7" Type="http://schemas.openxmlformats.org/officeDocument/2006/relationships/image" Target="../media/image179.png"/><Relationship Id="rId12" Type="http://schemas.openxmlformats.org/officeDocument/2006/relationships/image" Target="../media/image8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5.png"/><Relationship Id="rId10" Type="http://schemas.openxmlformats.org/officeDocument/2006/relationships/image" Target="../media/image182.png"/><Relationship Id="rId4" Type="http://schemas.openxmlformats.org/officeDocument/2006/relationships/image" Target="../media/image174.png"/><Relationship Id="rId9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187.png"/><Relationship Id="rId12" Type="http://schemas.openxmlformats.org/officeDocument/2006/relationships/image" Target="../media/image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75.png"/><Relationship Id="rId10" Type="http://schemas.openxmlformats.org/officeDocument/2006/relationships/image" Target="../media/image190.png"/><Relationship Id="rId4" Type="http://schemas.openxmlformats.org/officeDocument/2006/relationships/image" Target="../media/image174.png"/><Relationship Id="rId9" Type="http://schemas.openxmlformats.org/officeDocument/2006/relationships/image" Target="../media/image18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214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pn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image" Target="../media/image24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960.png"/><Relationship Id="rId3" Type="http://schemas.openxmlformats.org/officeDocument/2006/relationships/image" Target="../media/image253.png"/><Relationship Id="rId7" Type="http://schemas.openxmlformats.org/officeDocument/2006/relationships/image" Target="../media/image257.png"/><Relationship Id="rId12" Type="http://schemas.openxmlformats.org/officeDocument/2006/relationships/image" Target="../media/image95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940.png"/><Relationship Id="rId5" Type="http://schemas.openxmlformats.org/officeDocument/2006/relationships/image" Target="../media/image255.png"/><Relationship Id="rId10" Type="http://schemas.openxmlformats.org/officeDocument/2006/relationships/image" Target="../media/image930.png"/><Relationship Id="rId4" Type="http://schemas.openxmlformats.org/officeDocument/2006/relationships/image" Target="../media/image25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960.png"/><Relationship Id="rId3" Type="http://schemas.openxmlformats.org/officeDocument/2006/relationships/image" Target="../media/image259.png"/><Relationship Id="rId7" Type="http://schemas.openxmlformats.org/officeDocument/2006/relationships/image" Target="../media/image261.png"/><Relationship Id="rId12" Type="http://schemas.openxmlformats.org/officeDocument/2006/relationships/image" Target="../media/image95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940.png"/><Relationship Id="rId5" Type="http://schemas.openxmlformats.org/officeDocument/2006/relationships/image" Target="../media/image241.png"/><Relationship Id="rId10" Type="http://schemas.openxmlformats.org/officeDocument/2006/relationships/image" Target="../media/image930.png"/><Relationship Id="rId4" Type="http://schemas.openxmlformats.org/officeDocument/2006/relationships/image" Target="../media/image23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960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95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940.png"/><Relationship Id="rId5" Type="http://schemas.openxmlformats.org/officeDocument/2006/relationships/image" Target="../media/image266.png"/><Relationship Id="rId10" Type="http://schemas.openxmlformats.org/officeDocument/2006/relationships/image" Target="../media/image930.png"/><Relationship Id="rId4" Type="http://schemas.openxmlformats.org/officeDocument/2006/relationships/image" Target="../media/image265.png"/><Relationship Id="rId9" Type="http://schemas.openxmlformats.org/officeDocument/2006/relationships/image" Target="../media/image2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960.png"/><Relationship Id="rId3" Type="http://schemas.openxmlformats.org/officeDocument/2006/relationships/image" Target="../media/image270.png"/><Relationship Id="rId7" Type="http://schemas.openxmlformats.org/officeDocument/2006/relationships/image" Target="../media/image272.png"/><Relationship Id="rId12" Type="http://schemas.openxmlformats.org/officeDocument/2006/relationships/image" Target="../media/image95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11" Type="http://schemas.openxmlformats.org/officeDocument/2006/relationships/image" Target="../media/image940.png"/><Relationship Id="rId5" Type="http://schemas.openxmlformats.org/officeDocument/2006/relationships/image" Target="../media/image269.png"/><Relationship Id="rId10" Type="http://schemas.openxmlformats.org/officeDocument/2006/relationships/image" Target="../media/image930.png"/><Relationship Id="rId4" Type="http://schemas.openxmlformats.org/officeDocument/2006/relationships/image" Target="../media/image26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930.png"/><Relationship Id="rId3" Type="http://schemas.openxmlformats.org/officeDocument/2006/relationships/image" Target="../media/image2720.png"/><Relationship Id="rId7" Type="http://schemas.openxmlformats.org/officeDocument/2006/relationships/image" Target="../media/image276.png"/><Relationship Id="rId12" Type="http://schemas.openxmlformats.org/officeDocument/2006/relationships/image" Target="../media/image257.png"/><Relationship Id="rId2" Type="http://schemas.openxmlformats.org/officeDocument/2006/relationships/image" Target="../media/image242.png"/><Relationship Id="rId16" Type="http://schemas.openxmlformats.org/officeDocument/2006/relationships/image" Target="../media/image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80.png"/><Relationship Id="rId5" Type="http://schemas.openxmlformats.org/officeDocument/2006/relationships/image" Target="../media/image274.png"/><Relationship Id="rId15" Type="http://schemas.openxmlformats.org/officeDocument/2006/relationships/image" Target="../media/image950.png"/><Relationship Id="rId10" Type="http://schemas.openxmlformats.org/officeDocument/2006/relationships/image" Target="../media/image279.png"/><Relationship Id="rId4" Type="http://schemas.openxmlformats.org/officeDocument/2006/relationships/image" Target="../media/image273.png"/><Relationship Id="rId9" Type="http://schemas.openxmlformats.org/officeDocument/2006/relationships/image" Target="../media/image278.png"/><Relationship Id="rId14" Type="http://schemas.openxmlformats.org/officeDocument/2006/relationships/image" Target="../media/image9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12" Type="http://schemas.openxmlformats.org/officeDocument/2006/relationships/image" Target="../media/image890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880.png"/><Relationship Id="rId5" Type="http://schemas.openxmlformats.org/officeDocument/2006/relationships/image" Target="../media/image298.png"/><Relationship Id="rId10" Type="http://schemas.openxmlformats.org/officeDocument/2006/relationships/image" Target="../media/image1030.png"/><Relationship Id="rId4" Type="http://schemas.openxmlformats.org/officeDocument/2006/relationships/image" Target="../media/image297.png"/><Relationship Id="rId9" Type="http://schemas.openxmlformats.org/officeDocument/2006/relationships/image" Target="../media/image860.png"/></Relationships>
</file>

<file path=ppt/slides/_rels/slide6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00.png"/><Relationship Id="rId26" Type="http://schemas.openxmlformats.org/officeDocument/2006/relationships/image" Target="../media/image308.png"/><Relationship Id="rId21" Type="http://schemas.openxmlformats.org/officeDocument/2006/relationships/image" Target="../media/image303.png"/><Relationship Id="rId17" Type="http://schemas.openxmlformats.org/officeDocument/2006/relationships/image" Target="../media/image1270.png"/><Relationship Id="rId25" Type="http://schemas.openxmlformats.org/officeDocument/2006/relationships/image" Target="../media/image307.png"/><Relationship Id="rId16" Type="http://schemas.openxmlformats.org/officeDocument/2006/relationships/image" Target="../media/image1240.png"/><Relationship Id="rId20" Type="http://schemas.openxmlformats.org/officeDocument/2006/relationships/image" Target="../media/image302.png"/><Relationship Id="rId29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306.png"/><Relationship Id="rId15" Type="http://schemas.openxmlformats.org/officeDocument/2006/relationships/image" Target="../media/image1220.png"/><Relationship Id="rId23" Type="http://schemas.openxmlformats.org/officeDocument/2006/relationships/image" Target="../media/image305.png"/><Relationship Id="rId28" Type="http://schemas.openxmlformats.org/officeDocument/2006/relationships/image" Target="../media/image310.png"/><Relationship Id="rId19" Type="http://schemas.openxmlformats.org/officeDocument/2006/relationships/image" Target="../media/image301.png"/><Relationship Id="rId14" Type="http://schemas.openxmlformats.org/officeDocument/2006/relationships/image" Target="../media/image1211.png"/><Relationship Id="rId22" Type="http://schemas.openxmlformats.org/officeDocument/2006/relationships/image" Target="../media/image304.png"/><Relationship Id="rId27" Type="http://schemas.openxmlformats.org/officeDocument/2006/relationships/image" Target="../media/image30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1440.png"/><Relationship Id="rId2" Type="http://schemas.openxmlformats.org/officeDocument/2006/relationships/image" Target="../media/image312.png"/><Relationship Id="rId16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1420.pn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1410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1410.png"/><Relationship Id="rId3" Type="http://schemas.openxmlformats.org/officeDocument/2006/relationships/image" Target="../media/image325.png"/><Relationship Id="rId21" Type="http://schemas.openxmlformats.org/officeDocument/2006/relationships/image" Target="../media/image1440.png"/><Relationship Id="rId7" Type="http://schemas.openxmlformats.org/officeDocument/2006/relationships/image" Target="../media/image329.png"/><Relationship Id="rId12" Type="http://schemas.openxmlformats.org/officeDocument/2006/relationships/image" Target="../media/image322.png"/><Relationship Id="rId17" Type="http://schemas.openxmlformats.org/officeDocument/2006/relationships/image" Target="../media/image335.png"/><Relationship Id="rId2" Type="http://schemas.openxmlformats.org/officeDocument/2006/relationships/image" Target="../media/image324.png"/><Relationship Id="rId16" Type="http://schemas.openxmlformats.org/officeDocument/2006/relationships/image" Target="../media/image315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11" Type="http://schemas.openxmlformats.org/officeDocument/2006/relationships/image" Target="../media/image332.png"/><Relationship Id="rId5" Type="http://schemas.openxmlformats.org/officeDocument/2006/relationships/image" Target="../media/image327.png"/><Relationship Id="rId15" Type="http://schemas.openxmlformats.org/officeDocument/2006/relationships/image" Target="../media/image334.png"/><Relationship Id="rId10" Type="http://schemas.openxmlformats.org/officeDocument/2006/relationships/image" Target="../media/image331.png"/><Relationship Id="rId19" Type="http://schemas.openxmlformats.org/officeDocument/2006/relationships/image" Target="../media/image1420.png"/><Relationship Id="rId4" Type="http://schemas.openxmlformats.org/officeDocument/2006/relationships/image" Target="../media/image326.png"/><Relationship Id="rId9" Type="http://schemas.openxmlformats.org/officeDocument/2006/relationships/image" Target="../media/image330.png"/><Relationship Id="rId14" Type="http://schemas.openxmlformats.org/officeDocument/2006/relationships/image" Target="../media/image33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18" Type="http://schemas.openxmlformats.org/officeDocument/2006/relationships/image" Target="../media/image1410.png"/><Relationship Id="rId3" Type="http://schemas.openxmlformats.org/officeDocument/2006/relationships/image" Target="../media/image337.png"/><Relationship Id="rId21" Type="http://schemas.openxmlformats.org/officeDocument/2006/relationships/image" Target="../media/image1440.png"/><Relationship Id="rId7" Type="http://schemas.openxmlformats.org/officeDocument/2006/relationships/image" Target="../media/image341.png"/><Relationship Id="rId2" Type="http://schemas.openxmlformats.org/officeDocument/2006/relationships/image" Target="../media/image336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345.png"/><Relationship Id="rId5" Type="http://schemas.openxmlformats.org/officeDocument/2006/relationships/image" Target="../media/image339.png"/><Relationship Id="rId10" Type="http://schemas.openxmlformats.org/officeDocument/2006/relationships/image" Target="../media/image344.png"/><Relationship Id="rId19" Type="http://schemas.openxmlformats.org/officeDocument/2006/relationships/image" Target="../media/image1420.png"/><Relationship Id="rId4" Type="http://schemas.openxmlformats.org/officeDocument/2006/relationships/image" Target="../media/image338.png"/><Relationship Id="rId9" Type="http://schemas.openxmlformats.org/officeDocument/2006/relationships/image" Target="../media/image3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3" Type="http://schemas.openxmlformats.org/officeDocument/2006/relationships/image" Target="../media/image35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10" Type="http://schemas.openxmlformats.org/officeDocument/2006/relationships/image" Target="../media/image360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2.png"/><Relationship Id="rId13" Type="http://schemas.openxmlformats.org/officeDocument/2006/relationships/image" Target="../media/image355.png"/><Relationship Id="rId18" Type="http://schemas.openxmlformats.org/officeDocument/2006/relationships/image" Target="../media/image360.png"/><Relationship Id="rId3" Type="http://schemas.openxmlformats.org/officeDocument/2006/relationships/image" Target="../media/image367.png"/><Relationship Id="rId7" Type="http://schemas.openxmlformats.org/officeDocument/2006/relationships/image" Target="../media/image371.png"/><Relationship Id="rId12" Type="http://schemas.openxmlformats.org/officeDocument/2006/relationships/image" Target="../media/image354.png"/><Relationship Id="rId17" Type="http://schemas.openxmlformats.org/officeDocument/2006/relationships/image" Target="../media/image359.png"/><Relationship Id="rId2" Type="http://schemas.openxmlformats.org/officeDocument/2006/relationships/image" Target="../media/image352.png"/><Relationship Id="rId16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353.png"/><Relationship Id="rId5" Type="http://schemas.openxmlformats.org/officeDocument/2006/relationships/image" Target="../media/image369.png"/><Relationship Id="rId15" Type="http://schemas.openxmlformats.org/officeDocument/2006/relationships/image" Target="../media/image357.png"/><Relationship Id="rId10" Type="http://schemas.openxmlformats.org/officeDocument/2006/relationships/image" Target="../media/image374.png"/><Relationship Id="rId4" Type="http://schemas.openxmlformats.org/officeDocument/2006/relationships/image" Target="../media/image368.png"/><Relationship Id="rId9" Type="http://schemas.openxmlformats.org/officeDocument/2006/relationships/image" Target="../media/image373.png"/><Relationship Id="rId14" Type="http://schemas.openxmlformats.org/officeDocument/2006/relationships/image" Target="../media/image3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3" Type="http://schemas.openxmlformats.org/officeDocument/2006/relationships/image" Target="../media/image378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80.png"/><Relationship Id="rId10" Type="http://schemas.openxmlformats.org/officeDocument/2006/relationships/image" Target="../media/image357.png"/><Relationship Id="rId4" Type="http://schemas.openxmlformats.org/officeDocument/2006/relationships/image" Target="../media/image379.png"/><Relationship Id="rId9" Type="http://schemas.openxmlformats.org/officeDocument/2006/relationships/image" Target="../media/image356.png"/><Relationship Id="rId14" Type="http://schemas.openxmlformats.org/officeDocument/2006/relationships/image" Target="../media/image3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13" Type="http://schemas.openxmlformats.org/officeDocument/2006/relationships/image" Target="../media/image392.png"/><Relationship Id="rId18" Type="http://schemas.openxmlformats.org/officeDocument/2006/relationships/image" Target="../media/image1790.png"/><Relationship Id="rId3" Type="http://schemas.openxmlformats.org/officeDocument/2006/relationships/image" Target="../media/image382.png"/><Relationship Id="rId21" Type="http://schemas.openxmlformats.org/officeDocument/2006/relationships/image" Target="../media/image1830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17" Type="http://schemas.openxmlformats.org/officeDocument/2006/relationships/image" Target="../media/image1780.png"/><Relationship Id="rId2" Type="http://schemas.openxmlformats.org/officeDocument/2006/relationships/image" Target="../media/image3770.png"/><Relationship Id="rId16" Type="http://schemas.openxmlformats.org/officeDocument/2006/relationships/image" Target="../media/image1770.png"/><Relationship Id="rId20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384.png"/><Relationship Id="rId15" Type="http://schemas.openxmlformats.org/officeDocument/2006/relationships/image" Target="../media/image1760.png"/><Relationship Id="rId10" Type="http://schemas.openxmlformats.org/officeDocument/2006/relationships/image" Target="../media/image389.png"/><Relationship Id="rId19" Type="http://schemas.openxmlformats.org/officeDocument/2006/relationships/image" Target="../media/image1800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Relationship Id="rId14" Type="http://schemas.openxmlformats.org/officeDocument/2006/relationships/image" Target="../media/image17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8" Type="http://schemas.openxmlformats.org/officeDocument/2006/relationships/image" Target="../media/image1790.png"/><Relationship Id="rId3" Type="http://schemas.openxmlformats.org/officeDocument/2006/relationships/image" Target="../media/image393.png"/><Relationship Id="rId21" Type="http://schemas.openxmlformats.org/officeDocument/2006/relationships/image" Target="../media/image1830.png"/><Relationship Id="rId7" Type="http://schemas.openxmlformats.org/officeDocument/2006/relationships/image" Target="../media/image397.png"/><Relationship Id="rId17" Type="http://schemas.openxmlformats.org/officeDocument/2006/relationships/image" Target="../media/image1780.png"/><Relationship Id="rId2" Type="http://schemas.openxmlformats.org/officeDocument/2006/relationships/image" Target="../media/image377.png"/><Relationship Id="rId16" Type="http://schemas.openxmlformats.org/officeDocument/2006/relationships/image" Target="../media/image1770.png"/><Relationship Id="rId20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11" Type="http://schemas.openxmlformats.org/officeDocument/2006/relationships/image" Target="../media/image389.png"/><Relationship Id="rId5" Type="http://schemas.openxmlformats.org/officeDocument/2006/relationships/image" Target="../media/image395.png"/><Relationship Id="rId15" Type="http://schemas.openxmlformats.org/officeDocument/2006/relationships/image" Target="../media/image1760.png"/><Relationship Id="rId10" Type="http://schemas.openxmlformats.org/officeDocument/2006/relationships/image" Target="../media/image400.png"/><Relationship Id="rId19" Type="http://schemas.openxmlformats.org/officeDocument/2006/relationships/image" Target="../media/image1800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175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png"/><Relationship Id="rId3" Type="http://schemas.openxmlformats.org/officeDocument/2006/relationships/image" Target="../media/image404.png"/><Relationship Id="rId7" Type="http://schemas.openxmlformats.org/officeDocument/2006/relationships/image" Target="../media/image408.png"/><Relationship Id="rId12" Type="http://schemas.openxmlformats.org/officeDocument/2006/relationships/image" Target="../media/image41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7.png"/><Relationship Id="rId11" Type="http://schemas.openxmlformats.org/officeDocument/2006/relationships/image" Target="../media/image412.png"/><Relationship Id="rId5" Type="http://schemas.openxmlformats.org/officeDocument/2006/relationships/image" Target="../media/image406.png"/><Relationship Id="rId10" Type="http://schemas.openxmlformats.org/officeDocument/2006/relationships/image" Target="../media/image411.png"/><Relationship Id="rId4" Type="http://schemas.openxmlformats.org/officeDocument/2006/relationships/image" Target="../media/image405.png"/><Relationship Id="rId9" Type="http://schemas.openxmlformats.org/officeDocument/2006/relationships/image" Target="../media/image4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.png"/><Relationship Id="rId3" Type="http://schemas.openxmlformats.org/officeDocument/2006/relationships/image" Target="../media/image4130.png"/><Relationship Id="rId7" Type="http://schemas.openxmlformats.org/officeDocument/2006/relationships/image" Target="../media/image41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15.png"/><Relationship Id="rId4" Type="http://schemas.openxmlformats.org/officeDocument/2006/relationships/image" Target="../media/image414.png"/><Relationship Id="rId9" Type="http://schemas.openxmlformats.org/officeDocument/2006/relationships/image" Target="../media/image419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5.png"/><Relationship Id="rId3" Type="http://schemas.openxmlformats.org/officeDocument/2006/relationships/image" Target="../media/image420.png"/><Relationship Id="rId7" Type="http://schemas.openxmlformats.org/officeDocument/2006/relationships/image" Target="../media/image424.png"/><Relationship Id="rId12" Type="http://schemas.openxmlformats.org/officeDocument/2006/relationships/image" Target="../media/image41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3.png"/><Relationship Id="rId11" Type="http://schemas.openxmlformats.org/officeDocument/2006/relationships/image" Target="../media/image428.png"/><Relationship Id="rId5" Type="http://schemas.openxmlformats.org/officeDocument/2006/relationships/image" Target="../media/image422.png"/><Relationship Id="rId10" Type="http://schemas.openxmlformats.org/officeDocument/2006/relationships/image" Target="../media/image427.png"/><Relationship Id="rId4" Type="http://schemas.openxmlformats.org/officeDocument/2006/relationships/image" Target="../media/image421.png"/><Relationship Id="rId9" Type="http://schemas.openxmlformats.org/officeDocument/2006/relationships/image" Target="../media/image42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3" Type="http://schemas.openxmlformats.org/officeDocument/2006/relationships/image" Target="../media/image4130.png"/><Relationship Id="rId7" Type="http://schemas.openxmlformats.org/officeDocument/2006/relationships/image" Target="../media/image431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6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43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34.png"/><Relationship Id="rId7" Type="http://schemas.openxmlformats.org/officeDocument/2006/relationships/image" Target="../media/image438.png"/><Relationship Id="rId12" Type="http://schemas.openxmlformats.org/officeDocument/2006/relationships/image" Target="../media/image413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7.png"/><Relationship Id="rId11" Type="http://schemas.openxmlformats.org/officeDocument/2006/relationships/image" Target="../media/image428.png"/><Relationship Id="rId5" Type="http://schemas.openxmlformats.org/officeDocument/2006/relationships/image" Target="../media/image436.png"/><Relationship Id="rId10" Type="http://schemas.openxmlformats.org/officeDocument/2006/relationships/image" Target="../media/image441.png"/><Relationship Id="rId4" Type="http://schemas.openxmlformats.org/officeDocument/2006/relationships/image" Target="../media/image435.png"/><Relationship Id="rId9" Type="http://schemas.openxmlformats.org/officeDocument/2006/relationships/image" Target="../media/image44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5" Type="http://schemas.openxmlformats.org/officeDocument/2006/relationships/image" Target="../media/image444.png"/><Relationship Id="rId10" Type="http://schemas.openxmlformats.org/officeDocument/2006/relationships/image" Target="../media/image413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12" Type="http://schemas.openxmlformats.org/officeDocument/2006/relationships/image" Target="../media/image413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5" Type="http://schemas.openxmlformats.org/officeDocument/2006/relationships/image" Target="../media/image452.png"/><Relationship Id="rId10" Type="http://schemas.openxmlformats.org/officeDocument/2006/relationships/image" Target="../media/image457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0.png"/><Relationship Id="rId7" Type="http://schemas.openxmlformats.org/officeDocument/2006/relationships/image" Target="../media/image463.png"/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2.png"/><Relationship Id="rId11" Type="http://schemas.openxmlformats.org/officeDocument/2006/relationships/image" Target="../media/image413.png"/><Relationship Id="rId5" Type="http://schemas.openxmlformats.org/officeDocument/2006/relationships/image" Target="../media/image461.png"/><Relationship Id="rId10" Type="http://schemas.openxmlformats.org/officeDocument/2006/relationships/image" Target="../media/image466.png"/><Relationship Id="rId4" Type="http://schemas.openxmlformats.org/officeDocument/2006/relationships/image" Target="../media/image460.png"/><Relationship Id="rId9" Type="http://schemas.openxmlformats.org/officeDocument/2006/relationships/image" Target="../media/image4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77.png"/><Relationship Id="rId3" Type="http://schemas.openxmlformats.org/officeDocument/2006/relationships/image" Target="../media/image467.png"/><Relationship Id="rId7" Type="http://schemas.openxmlformats.org/officeDocument/2006/relationships/image" Target="../media/image471.png"/><Relationship Id="rId12" Type="http://schemas.openxmlformats.org/officeDocument/2006/relationships/image" Target="../media/image476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475.png"/><Relationship Id="rId5" Type="http://schemas.openxmlformats.org/officeDocument/2006/relationships/image" Target="../media/image469.png"/><Relationship Id="rId10" Type="http://schemas.openxmlformats.org/officeDocument/2006/relationships/image" Target="../media/image474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3.png"/><Relationship Id="rId3" Type="http://schemas.openxmlformats.org/officeDocument/2006/relationships/image" Target="../media/image478.png"/><Relationship Id="rId7" Type="http://schemas.openxmlformats.org/officeDocument/2006/relationships/image" Target="../media/image482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1.png"/><Relationship Id="rId5" Type="http://schemas.openxmlformats.org/officeDocument/2006/relationships/image" Target="../media/image480.png"/><Relationship Id="rId4" Type="http://schemas.openxmlformats.org/officeDocument/2006/relationships/image" Target="../media/image479.png"/><Relationship Id="rId9" Type="http://schemas.openxmlformats.org/officeDocument/2006/relationships/image" Target="../media/image47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3" Type="http://schemas.openxmlformats.org/officeDocument/2006/relationships/image" Target="../media/image488.png"/><Relationship Id="rId7" Type="http://schemas.openxmlformats.org/officeDocument/2006/relationships/image" Target="../media/image492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5" Type="http://schemas.openxmlformats.org/officeDocument/2006/relationships/image" Target="../media/image490.png"/><Relationship Id="rId4" Type="http://schemas.openxmlformats.org/officeDocument/2006/relationships/image" Target="../media/image489.png"/><Relationship Id="rId9" Type="http://schemas.openxmlformats.org/officeDocument/2006/relationships/image" Target="../media/image494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1.png"/><Relationship Id="rId3" Type="http://schemas.openxmlformats.org/officeDocument/2006/relationships/image" Target="../media/image2271.png"/><Relationship Id="rId7" Type="http://schemas.openxmlformats.org/officeDocument/2006/relationships/image" Target="../media/image2411.png"/><Relationship Id="rId2" Type="http://schemas.openxmlformats.org/officeDocument/2006/relationships/image" Target="../media/image4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1.png"/><Relationship Id="rId5" Type="http://schemas.openxmlformats.org/officeDocument/2006/relationships/image" Target="../media/image2291.png"/><Relationship Id="rId4" Type="http://schemas.openxmlformats.org/officeDocument/2006/relationships/image" Target="../media/image2281.png"/><Relationship Id="rId9" Type="http://schemas.openxmlformats.org/officeDocument/2006/relationships/image" Target="../media/image244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8.png"/><Relationship Id="rId5" Type="http://schemas.openxmlformats.org/officeDocument/2006/relationships/image" Target="../media/image507.png"/><Relationship Id="rId4" Type="http://schemas.openxmlformats.org/officeDocument/2006/relationships/image" Target="../media/image506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Unit</a:t>
            </a:r>
            <a:r>
              <a:rPr lang="en-US" dirty="0"/>
              <a:t> </a:t>
            </a:r>
            <a:r>
              <a:rPr lang="en-US" sz="4800" b="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– 2</a:t>
            </a:r>
            <a:r>
              <a:rPr lang="en-US" dirty="0"/>
              <a:t/>
            </a:r>
            <a:br>
              <a:rPr lang="en-US" dirty="0"/>
            </a:br>
            <a:r>
              <a:rPr lang="en-IN" sz="4800" dirty="0"/>
              <a:t>Finite Automata</a:t>
            </a:r>
            <a:endParaRPr lang="en-US" sz="4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5EEC38D-B69A-4F45-9CFB-3F832F2054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dixita.kagathara@darshan.ac.in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892750-977A-4A19-B627-46C829D9CD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+91 - 97277 47317 (CE Department)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DD3C75D-9CAD-401D-B6F2-D687EEC3CD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Computer Engineering Department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6DA44CB-50AE-4D51-AC18-6161762528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Prof. Dixita B. Kagathara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5B8673-7BA1-4EA7-991A-5F4DCD3054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b="1" dirty="0"/>
              <a:t>Theory of Computation </a:t>
            </a:r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(TOC)</a:t>
            </a:r>
          </a:p>
          <a:p>
            <a:r>
              <a:rPr lang="en-US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DU # 2101CS603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2139967-14AB-0A8F-ED6A-0A58891FE0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320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A375-144F-1C4A-9541-D05440B3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42F49-72BE-5A0A-CBF4-822447EDF7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 defTabSz="465138">
                  <a:buFont typeface="+mj-lt"/>
                  <a:buAutoNum type="arabicPeriod"/>
                </a:pPr>
                <a:r>
                  <a:rPr lang="en-US" dirty="0"/>
                  <a:t>0 or 1</a:t>
                </a:r>
              </a:p>
              <a:p>
                <a:pPr marL="0" indent="0" defTabSz="465138">
                  <a:buNone/>
                </a:pPr>
                <a:r>
                  <a:rPr lang="en-US" dirty="0"/>
                  <a:t>	</a:t>
                </a:r>
              </a:p>
              <a:p>
                <a:pPr marL="457200" indent="-457200" defTabSz="465138">
                  <a:buFont typeface="+mj-lt"/>
                  <a:buAutoNum type="arabicPeriod" startAt="2"/>
                </a:pPr>
                <a:r>
                  <a:rPr lang="en-US" dirty="0"/>
                  <a:t>0 or 11 or 111</a:t>
                </a:r>
              </a:p>
              <a:p>
                <a:pPr marL="463550" indent="-457200" defTabSz="465138">
                  <a:buFont typeface="+mj-lt"/>
                  <a:buAutoNum type="arabicPeriod" startAt="2"/>
                </a:pPr>
                <a:endParaRPr lang="en-US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String having zero or more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pPr marL="457200" lvl="1" indent="0" defTabSz="465138">
                  <a:buNone/>
                </a:pPr>
                <a:endParaRPr lang="en-US" sz="220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String having one or more </a:t>
                </a:r>
                <a:r>
                  <a:rPr lang="en-US" i="1" dirty="0"/>
                  <a:t>a</a:t>
                </a:r>
                <a:r>
                  <a:rPr lang="en-US" dirty="0"/>
                  <a:t>.</a:t>
                </a:r>
              </a:p>
              <a:p>
                <a:pPr marL="457200" lvl="1" indent="0" defTabSz="465138">
                  <a:buNone/>
                </a:pPr>
                <a:endParaRPr lang="en-US" sz="220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Regular expression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that represent all string of length 3.</a:t>
                </a:r>
              </a:p>
              <a:p>
                <a:pPr marL="457200" lvl="1" indent="0" defTabSz="465138">
                  <a:buNone/>
                </a:pPr>
                <a:endParaRPr lang="en-US" sz="2200" dirty="0"/>
              </a:p>
              <a:p>
                <a:pPr marL="463550" indent="-457200" defTabSz="465138">
                  <a:buFont typeface="+mj-lt"/>
                  <a:buAutoNum type="arabicPeriod" startAt="2"/>
                </a:pPr>
                <a:r>
                  <a:rPr lang="en-US" dirty="0"/>
                  <a:t>All binary string</a:t>
                </a:r>
                <a:endParaRPr lang="en-US" sz="2200" dirty="0"/>
              </a:p>
              <a:p>
                <a:pPr marL="6350" indent="0" defTabSz="465138">
                  <a:buNone/>
                </a:pPr>
                <a:r>
                  <a:rPr lang="en-US" sz="2200" dirty="0"/>
                  <a:t> 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A42F49-72BE-5A0A-CBF4-822447EDF7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CE75F-5AC2-6338-01DB-86E98D44AE21}"/>
                  </a:ext>
                </a:extLst>
              </p:cNvPr>
              <p:cNvSpPr/>
              <p:nvPr/>
            </p:nvSpPr>
            <p:spPr>
              <a:xfrm>
                <a:off x="580710" y="119236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3CCE75F-5AC2-6338-01DB-86E98D44AE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1192369"/>
                <a:ext cx="3200400" cy="608533"/>
              </a:xfrm>
              <a:prstGeom prst="rect">
                <a:avLst/>
              </a:prstGeom>
              <a:blipFill>
                <a:blip r:embed="rId3"/>
                <a:stretch>
                  <a:fillRect l="-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73D833-16B4-AE3F-7502-4CCC16962F3B}"/>
                  </a:ext>
                </a:extLst>
              </p:cNvPr>
              <p:cNvSpPr/>
              <p:nvPr/>
            </p:nvSpPr>
            <p:spPr>
              <a:xfrm>
                <a:off x="580710" y="2180028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𝟏𝟏𝟏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73D833-16B4-AE3F-7502-4CCC16962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2180028"/>
                <a:ext cx="3200400" cy="457200"/>
              </a:xfrm>
              <a:prstGeom prst="rect">
                <a:avLst/>
              </a:prstGeom>
              <a:blipFill>
                <a:blip r:embed="rId4"/>
                <a:stretch>
                  <a:fillRect l="-381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F49A770-9693-2572-5E64-DB6E0CCF6D7A}"/>
                  </a:ext>
                </a:extLst>
              </p:cNvPr>
              <p:cNvSpPr/>
              <p:nvPr/>
            </p:nvSpPr>
            <p:spPr>
              <a:xfrm>
                <a:off x="580710" y="3040326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^,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𝐚𝐚𝐚𝐚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…..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F49A770-9693-2572-5E64-DB6E0CCF6D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3040326"/>
                <a:ext cx="3200400" cy="457200"/>
              </a:xfrm>
              <a:prstGeom prst="rect">
                <a:avLst/>
              </a:prstGeom>
              <a:blipFill>
                <a:blip r:embed="rId5"/>
                <a:stretch>
                  <a:fillRect l="-381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6CDABE-1DF1-C59B-0E91-115CF9BD8535}"/>
                  </a:ext>
                </a:extLst>
              </p:cNvPr>
              <p:cNvSpPr/>
              <p:nvPr/>
            </p:nvSpPr>
            <p:spPr>
              <a:xfrm>
                <a:off x="580710" y="3854648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𝐚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𝐚𝐚𝐚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𝐚𝐚𝐚𝐚</m:t>
                      </m:r>
                      <m:r>
                        <a:rPr lang="en-US" b="1" i="0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…..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6CDABE-1DF1-C59B-0E91-115CF9BD8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3854648"/>
                <a:ext cx="3200400" cy="457200"/>
              </a:xfrm>
              <a:prstGeom prst="rect">
                <a:avLst/>
              </a:prstGeom>
              <a:blipFill>
                <a:blip r:embed="rId6"/>
                <a:stretch>
                  <a:fillRect l="-381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E4B35B-BD9B-93EC-C01F-A86EE8CF25E6}"/>
                  </a:ext>
                </a:extLst>
              </p:cNvPr>
              <p:cNvSpPr/>
              <p:nvPr/>
            </p:nvSpPr>
            <p:spPr>
              <a:xfrm>
                <a:off x="580710" y="4740065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𝐚𝐛𝐜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𝐛𝐜𝐚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𝐛𝐛𝐛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𝐜𝐚𝐛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𝐚𝐛𝐚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E4B35B-BD9B-93EC-C01F-A86EE8CF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4740065"/>
                <a:ext cx="3200400" cy="457200"/>
              </a:xfrm>
              <a:prstGeom prst="rect">
                <a:avLst/>
              </a:prstGeom>
              <a:blipFill>
                <a:blip r:embed="rId7"/>
                <a:stretch>
                  <a:fillRect l="-381" r="-10667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2935E4D-56FD-8AC2-C2BB-AEADFB041BA7}"/>
                  </a:ext>
                </a:extLst>
              </p:cNvPr>
              <p:cNvSpPr/>
              <p:nvPr/>
            </p:nvSpPr>
            <p:spPr>
              <a:xfrm>
                <a:off x="580710" y="5544520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𝐒𝐭𝐫𝐢𝐧𝐠𝐬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𝟏𝟏𝟏𝟏</m:t>
                      </m:r>
                      <m:r>
                        <a:rPr lang="en-US" b="1" i="0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2935E4D-56FD-8AC2-C2BB-AEADFB041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0" y="5544520"/>
                <a:ext cx="3200400" cy="457200"/>
              </a:xfrm>
              <a:prstGeom prst="rect">
                <a:avLst/>
              </a:prstGeom>
              <a:blipFill>
                <a:blip r:embed="rId8"/>
                <a:stretch>
                  <a:fillRect l="-381" r="-13333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C7DD7B-C9B0-FF0F-2797-91D269739196}"/>
                  </a:ext>
                </a:extLst>
              </p:cNvPr>
              <p:cNvSpPr/>
              <p:nvPr/>
            </p:nvSpPr>
            <p:spPr>
              <a:xfrm>
                <a:off x="4038913" y="204486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𝟏𝟏𝟏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3C7DD7B-C9B0-FF0F-2797-91D2697391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913" y="2044862"/>
                <a:ext cx="3200400" cy="60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ACEB9C-EE8E-49FF-C1CF-3C466EB587AF}"/>
                  </a:ext>
                </a:extLst>
              </p:cNvPr>
              <p:cNvSpPr/>
              <p:nvPr/>
            </p:nvSpPr>
            <p:spPr>
              <a:xfrm>
                <a:off x="3640127" y="117994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ACEB9C-EE8E-49FF-C1CF-3C466EB58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127" y="1179947"/>
                <a:ext cx="3200400" cy="60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5009B13-D1CA-99EA-639B-DB2AE8C31949}"/>
                  </a:ext>
                </a:extLst>
              </p:cNvPr>
              <p:cNvSpPr/>
              <p:nvPr/>
            </p:nvSpPr>
            <p:spPr>
              <a:xfrm>
                <a:off x="3489053" y="290216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1" i="0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5009B13-D1CA-99EA-639B-DB2AE8C31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053" y="2902163"/>
                <a:ext cx="3200400" cy="6085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530226-D852-246F-DBDD-15709D853A4A}"/>
                  </a:ext>
                </a:extLst>
              </p:cNvPr>
              <p:cNvSpPr/>
              <p:nvPr/>
            </p:nvSpPr>
            <p:spPr>
              <a:xfrm>
                <a:off x="3525369" y="373848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1" i="0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530226-D852-246F-DBDD-15709D853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369" y="3738489"/>
                <a:ext cx="3200400" cy="608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7829EB-573C-20ED-3C8B-D68346183014}"/>
                  </a:ext>
                </a:extLst>
              </p:cNvPr>
              <p:cNvSpPr/>
              <p:nvPr/>
            </p:nvSpPr>
            <p:spPr>
              <a:xfrm>
                <a:off x="4458091" y="4691974"/>
                <a:ext cx="445994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</m:d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𝐛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7829EB-573C-20ED-3C8B-D68346183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091" y="4691974"/>
                <a:ext cx="4459941" cy="60853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015117-F494-26D2-5808-6D15200AD32B}"/>
                  </a:ext>
                </a:extLst>
              </p:cNvPr>
              <p:cNvSpPr/>
              <p:nvPr/>
            </p:nvSpPr>
            <p:spPr>
              <a:xfrm>
                <a:off x="4555852" y="546885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𝐄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=(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aseline="30000" dirty="0">
                    <a:solidFill>
                      <a:srgbClr val="C00000"/>
                    </a:solidFill>
                    <a:latin typeface="+mj-lt"/>
                  </a:rPr>
                  <a:t>+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F015117-F494-26D2-5808-6D15200AD3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852" y="5468853"/>
                <a:ext cx="3200400" cy="6085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91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to NFA-^ (Application of Kleene’s Theorem)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7F78-2C34-69E6-B59A-BCC2D5CA120F}"/>
              </a:ext>
            </a:extLst>
          </p:cNvPr>
          <p:cNvSpPr txBox="1"/>
          <p:nvPr/>
        </p:nvSpPr>
        <p:spPr>
          <a:xfrm>
            <a:off x="1391770" y="2472602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Union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90638-14EF-0B59-184C-85FF784648D9}"/>
              </a:ext>
            </a:extLst>
          </p:cNvPr>
          <p:cNvSpPr txBox="1"/>
          <p:nvPr/>
        </p:nvSpPr>
        <p:spPr>
          <a:xfrm>
            <a:off x="5194903" y="2453015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Concatenation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FB2D6-C458-0015-70FC-C380D7F1B6B7}"/>
              </a:ext>
            </a:extLst>
          </p:cNvPr>
          <p:cNvSpPr txBox="1"/>
          <p:nvPr/>
        </p:nvSpPr>
        <p:spPr>
          <a:xfrm>
            <a:off x="10102032" y="2470945"/>
            <a:ext cx="139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Kleene(*)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84935D-5021-1464-A773-49940E616801}"/>
              </a:ext>
            </a:extLst>
          </p:cNvPr>
          <p:cNvCxnSpPr/>
          <p:nvPr/>
        </p:nvCxnSpPr>
        <p:spPr>
          <a:xfrm>
            <a:off x="315430" y="2933490"/>
            <a:ext cx="11743764" cy="0"/>
          </a:xfrm>
          <a:prstGeom prst="line">
            <a:avLst/>
          </a:prstGeom>
          <a:ln w="12700">
            <a:solidFill>
              <a:srgbClr val="0972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5B6F2D10-AECA-B7F7-0F27-192326B62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750" y="3095561"/>
                <a:ext cx="876300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E47A1"/>
                    </a:solidFill>
                  </a:rPr>
                  <a:t> to NFA-^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5B6F2D10-AECA-B7F7-0F27-192326B6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0" y="3095561"/>
                <a:ext cx="8763000" cy="533400"/>
              </a:xfrm>
              <a:prstGeom prst="rect">
                <a:avLst/>
              </a:prstGeom>
              <a:blipFill>
                <a:blip r:embed="rId5"/>
                <a:stretch>
                  <a:fillRect l="-974" t="-14943"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6DE9858-A142-3E57-F44F-01CA370AB94C}"/>
              </a:ext>
            </a:extLst>
          </p:cNvPr>
          <p:cNvSpPr txBox="1"/>
          <p:nvPr/>
        </p:nvSpPr>
        <p:spPr>
          <a:xfrm>
            <a:off x="4323007" y="394857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DE271A-BA7C-C82B-F695-3C8D5AF005E8}"/>
              </a:ext>
            </a:extLst>
          </p:cNvPr>
          <p:cNvSpPr/>
          <p:nvPr/>
        </p:nvSpPr>
        <p:spPr>
          <a:xfrm>
            <a:off x="4873710" y="396813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A9638D9-E4DF-D27D-BD08-536406B3A7B1}"/>
              </a:ext>
            </a:extLst>
          </p:cNvPr>
          <p:cNvSpPr/>
          <p:nvPr/>
        </p:nvSpPr>
        <p:spPr>
          <a:xfrm>
            <a:off x="4941569" y="404127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86820-DF68-6E3A-6B67-21CB24D35B0A}"/>
              </a:ext>
            </a:extLst>
          </p:cNvPr>
          <p:cNvCxnSpPr>
            <a:stCxn id="40" idx="6"/>
            <a:endCxn id="37" idx="2"/>
          </p:cNvCxnSpPr>
          <p:nvPr/>
        </p:nvCxnSpPr>
        <p:spPr>
          <a:xfrm>
            <a:off x="4145933" y="4299876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C8EEE79-7071-C1FB-FF35-9F87E7A9AAEB}"/>
              </a:ext>
            </a:extLst>
          </p:cNvPr>
          <p:cNvSpPr/>
          <p:nvPr/>
        </p:nvSpPr>
        <p:spPr>
          <a:xfrm>
            <a:off x="3470911" y="396236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BB5F95F-6E0B-D233-1F30-DBD0477127D6}"/>
              </a:ext>
            </a:extLst>
          </p:cNvPr>
          <p:cNvCxnSpPr>
            <a:endCxn id="40" idx="2"/>
          </p:cNvCxnSpPr>
          <p:nvPr/>
        </p:nvCxnSpPr>
        <p:spPr>
          <a:xfrm>
            <a:off x="2807969" y="4299876"/>
            <a:ext cx="6629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C114E11-FC9F-3031-9112-2B49E220A4B4}"/>
              </a:ext>
            </a:extLst>
          </p:cNvPr>
          <p:cNvSpPr txBox="1"/>
          <p:nvPr/>
        </p:nvSpPr>
        <p:spPr>
          <a:xfrm>
            <a:off x="7121456" y="39532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2B27F8F-F043-6ECD-F756-77A6193963C1}"/>
              </a:ext>
            </a:extLst>
          </p:cNvPr>
          <p:cNvSpPr/>
          <p:nvPr/>
        </p:nvSpPr>
        <p:spPr>
          <a:xfrm>
            <a:off x="7672159" y="397279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DB8E16-4893-A815-62D3-A2FC6A72505A}"/>
              </a:ext>
            </a:extLst>
          </p:cNvPr>
          <p:cNvSpPr/>
          <p:nvPr/>
        </p:nvSpPr>
        <p:spPr>
          <a:xfrm>
            <a:off x="7734436" y="4039074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52668-4FAF-07B7-EA27-9C82AFBF7F23}"/>
              </a:ext>
            </a:extLst>
          </p:cNvPr>
          <p:cNvCxnSpPr>
            <a:stCxn id="46" idx="6"/>
            <a:endCxn id="43" idx="2"/>
          </p:cNvCxnSpPr>
          <p:nvPr/>
        </p:nvCxnSpPr>
        <p:spPr>
          <a:xfrm>
            <a:off x="6944382" y="4304542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910DB97-B66C-B728-4EEC-CDE398DBF87C}"/>
              </a:ext>
            </a:extLst>
          </p:cNvPr>
          <p:cNvSpPr/>
          <p:nvPr/>
        </p:nvSpPr>
        <p:spPr>
          <a:xfrm>
            <a:off x="6269360" y="396703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49DCC0-47BB-266C-514D-93269C12B263}"/>
              </a:ext>
            </a:extLst>
          </p:cNvPr>
          <p:cNvCxnSpPr>
            <a:stCxn id="37" idx="6"/>
            <a:endCxn id="46" idx="2"/>
          </p:cNvCxnSpPr>
          <p:nvPr/>
        </p:nvCxnSpPr>
        <p:spPr>
          <a:xfrm flipV="1">
            <a:off x="5548732" y="4304542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D5009A1-EA9B-AFE9-F154-0FAEAC24A0BA}"/>
              </a:ext>
            </a:extLst>
          </p:cNvPr>
          <p:cNvSpPr txBox="1"/>
          <p:nvPr/>
        </p:nvSpPr>
        <p:spPr>
          <a:xfrm>
            <a:off x="5745297" y="3948364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B3BD13-B2C0-EA9E-7A1C-B54E06342B0F}"/>
              </a:ext>
            </a:extLst>
          </p:cNvPr>
          <p:cNvSpPr txBox="1"/>
          <p:nvPr/>
        </p:nvSpPr>
        <p:spPr>
          <a:xfrm>
            <a:off x="4320355" y="510128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A7D4A0-7042-2751-5916-C7094770001F}"/>
              </a:ext>
            </a:extLst>
          </p:cNvPr>
          <p:cNvSpPr/>
          <p:nvPr/>
        </p:nvSpPr>
        <p:spPr>
          <a:xfrm>
            <a:off x="4871058" y="512083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849F4D-8706-B09B-68A4-9B0E6FD3858F}"/>
              </a:ext>
            </a:extLst>
          </p:cNvPr>
          <p:cNvSpPr/>
          <p:nvPr/>
        </p:nvSpPr>
        <p:spPr>
          <a:xfrm>
            <a:off x="4933335" y="5187115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E3D575-B334-AF6F-9219-D383C2671732}"/>
              </a:ext>
            </a:extLst>
          </p:cNvPr>
          <p:cNvCxnSpPr>
            <a:stCxn id="53" idx="6"/>
            <a:endCxn id="50" idx="2"/>
          </p:cNvCxnSpPr>
          <p:nvPr/>
        </p:nvCxnSpPr>
        <p:spPr>
          <a:xfrm>
            <a:off x="4143281" y="5452583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212B02E-E1FF-181D-84A9-20EEDBB8EB4B}"/>
              </a:ext>
            </a:extLst>
          </p:cNvPr>
          <p:cNvSpPr/>
          <p:nvPr/>
        </p:nvSpPr>
        <p:spPr>
          <a:xfrm>
            <a:off x="3468259" y="5115072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E6090E8-8A65-9ACB-74A5-0098903EC361}"/>
              </a:ext>
            </a:extLst>
          </p:cNvPr>
          <p:cNvCxnSpPr>
            <a:endCxn id="53" idx="2"/>
          </p:cNvCxnSpPr>
          <p:nvPr/>
        </p:nvCxnSpPr>
        <p:spPr>
          <a:xfrm>
            <a:off x="2805317" y="5452583"/>
            <a:ext cx="6629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65583E7-FB60-4481-34DB-4EE6F5099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95" y="728304"/>
            <a:ext cx="3204488" cy="1756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191F63-526A-D310-3A4D-63915F91CB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006" y="905611"/>
            <a:ext cx="4560764" cy="15007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F7519-E34E-5023-4F2D-ED4FE26B9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50" y="728304"/>
            <a:ext cx="2698462" cy="1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9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 animBg="1"/>
      <p:bldP spid="40" grpId="0" animBg="1"/>
      <p:bldP spid="42" grpId="0"/>
      <p:bldP spid="43" grpId="0" animBg="1"/>
      <p:bldP spid="44" grpId="0" animBg="1"/>
      <p:bldP spid="46" grpId="0" animBg="1"/>
      <p:bldP spid="48" grpId="0"/>
      <p:bldP spid="49" grpId="0"/>
      <p:bldP spid="50" grpId="0" animBg="1"/>
      <p:bldP spid="5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to NFA-^ (Application of Kleene’s Theorem)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7F78-2C34-69E6-B59A-BCC2D5CA120F}"/>
              </a:ext>
            </a:extLst>
          </p:cNvPr>
          <p:cNvSpPr txBox="1"/>
          <p:nvPr/>
        </p:nvSpPr>
        <p:spPr>
          <a:xfrm>
            <a:off x="1391770" y="2472602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Union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90638-14EF-0B59-184C-85FF784648D9}"/>
              </a:ext>
            </a:extLst>
          </p:cNvPr>
          <p:cNvSpPr txBox="1"/>
          <p:nvPr/>
        </p:nvSpPr>
        <p:spPr>
          <a:xfrm>
            <a:off x="5194903" y="2453015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Concatenation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FB2D6-C458-0015-70FC-C380D7F1B6B7}"/>
              </a:ext>
            </a:extLst>
          </p:cNvPr>
          <p:cNvSpPr txBox="1"/>
          <p:nvPr/>
        </p:nvSpPr>
        <p:spPr>
          <a:xfrm>
            <a:off x="10102032" y="2470945"/>
            <a:ext cx="139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Kleene(*)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84935D-5021-1464-A773-49940E616801}"/>
              </a:ext>
            </a:extLst>
          </p:cNvPr>
          <p:cNvCxnSpPr/>
          <p:nvPr/>
        </p:nvCxnSpPr>
        <p:spPr>
          <a:xfrm>
            <a:off x="315430" y="2933490"/>
            <a:ext cx="11743764" cy="0"/>
          </a:xfrm>
          <a:prstGeom prst="line">
            <a:avLst/>
          </a:prstGeom>
          <a:ln w="12700">
            <a:solidFill>
              <a:srgbClr val="0972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5B6F2D10-AECA-B7F7-0F27-192326B62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5750" y="3095561"/>
                <a:ext cx="876300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𝑎𝑎</m:t>
                            </m:r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E47A1"/>
                    </a:solidFill>
                  </a:rPr>
                  <a:t> to NFA-^</a:t>
                </a:r>
              </a:p>
            </p:txBody>
          </p:sp>
        </mc:Choice>
        <mc:Fallback xmlns="">
          <p:sp>
            <p:nvSpPr>
              <p:cNvPr id="35" name="Content Placeholder 2">
                <a:extLst>
                  <a:ext uri="{FF2B5EF4-FFF2-40B4-BE49-F238E27FC236}">
                    <a16:creationId xmlns:a16="http://schemas.microsoft.com/office/drawing/2014/main" id="{5B6F2D10-AECA-B7F7-0F27-192326B62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50" y="3095561"/>
                <a:ext cx="8763000" cy="533400"/>
              </a:xfrm>
              <a:prstGeom prst="rect">
                <a:avLst/>
              </a:prstGeom>
              <a:blipFill>
                <a:blip r:embed="rId5"/>
                <a:stretch>
                  <a:fillRect l="-974" t="-14943"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56DE9858-A142-3E57-F44F-01CA370AB94C}"/>
              </a:ext>
            </a:extLst>
          </p:cNvPr>
          <p:cNvSpPr txBox="1"/>
          <p:nvPr/>
        </p:nvSpPr>
        <p:spPr>
          <a:xfrm>
            <a:off x="4334582" y="394857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DE271A-BA7C-C82B-F695-3C8D5AF005E8}"/>
              </a:ext>
            </a:extLst>
          </p:cNvPr>
          <p:cNvSpPr/>
          <p:nvPr/>
        </p:nvSpPr>
        <p:spPr>
          <a:xfrm>
            <a:off x="4885285" y="396813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C786820-DF68-6E3A-6B67-21CB24D35B0A}"/>
              </a:ext>
            </a:extLst>
          </p:cNvPr>
          <p:cNvCxnSpPr>
            <a:stCxn id="40" idx="6"/>
            <a:endCxn id="37" idx="2"/>
          </p:cNvCxnSpPr>
          <p:nvPr/>
        </p:nvCxnSpPr>
        <p:spPr>
          <a:xfrm>
            <a:off x="4157508" y="4299876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C8EEE79-7071-C1FB-FF35-9F87E7A9AAEB}"/>
              </a:ext>
            </a:extLst>
          </p:cNvPr>
          <p:cNvSpPr/>
          <p:nvPr/>
        </p:nvSpPr>
        <p:spPr>
          <a:xfrm>
            <a:off x="3482486" y="396236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114E11-FC9F-3031-9112-2B49E220A4B4}"/>
              </a:ext>
            </a:extLst>
          </p:cNvPr>
          <p:cNvSpPr txBox="1"/>
          <p:nvPr/>
        </p:nvSpPr>
        <p:spPr>
          <a:xfrm>
            <a:off x="7133031" y="39532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2B27F8F-F043-6ECD-F756-77A6193963C1}"/>
              </a:ext>
            </a:extLst>
          </p:cNvPr>
          <p:cNvSpPr/>
          <p:nvPr/>
        </p:nvSpPr>
        <p:spPr>
          <a:xfrm>
            <a:off x="7683734" y="397279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2DB8E16-4893-A815-62D3-A2FC6A72505A}"/>
              </a:ext>
            </a:extLst>
          </p:cNvPr>
          <p:cNvSpPr/>
          <p:nvPr/>
        </p:nvSpPr>
        <p:spPr>
          <a:xfrm>
            <a:off x="7746011" y="4039074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F52668-4FAF-07B7-EA27-9C82AFBF7F23}"/>
              </a:ext>
            </a:extLst>
          </p:cNvPr>
          <p:cNvCxnSpPr>
            <a:stCxn id="46" idx="6"/>
            <a:endCxn id="43" idx="2"/>
          </p:cNvCxnSpPr>
          <p:nvPr/>
        </p:nvCxnSpPr>
        <p:spPr>
          <a:xfrm>
            <a:off x="6955957" y="4304542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910DB97-B66C-B728-4EEC-CDE398DBF87C}"/>
              </a:ext>
            </a:extLst>
          </p:cNvPr>
          <p:cNvSpPr/>
          <p:nvPr/>
        </p:nvSpPr>
        <p:spPr>
          <a:xfrm>
            <a:off x="6280935" y="396703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C49DCC0-47BB-266C-514D-93269C12B263}"/>
              </a:ext>
            </a:extLst>
          </p:cNvPr>
          <p:cNvCxnSpPr>
            <a:stCxn id="37" idx="6"/>
            <a:endCxn id="46" idx="2"/>
          </p:cNvCxnSpPr>
          <p:nvPr/>
        </p:nvCxnSpPr>
        <p:spPr>
          <a:xfrm flipV="1">
            <a:off x="5560307" y="4304542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D5009A1-EA9B-AFE9-F154-0FAEAC24A0BA}"/>
              </a:ext>
            </a:extLst>
          </p:cNvPr>
          <p:cNvSpPr txBox="1"/>
          <p:nvPr/>
        </p:nvSpPr>
        <p:spPr>
          <a:xfrm>
            <a:off x="5756872" y="3948364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B3BD13-B2C0-EA9E-7A1C-B54E06342B0F}"/>
              </a:ext>
            </a:extLst>
          </p:cNvPr>
          <p:cNvSpPr txBox="1"/>
          <p:nvPr/>
        </p:nvSpPr>
        <p:spPr>
          <a:xfrm>
            <a:off x="4331930" y="510128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CA7D4A0-7042-2751-5916-C7094770001F}"/>
              </a:ext>
            </a:extLst>
          </p:cNvPr>
          <p:cNvSpPr/>
          <p:nvPr/>
        </p:nvSpPr>
        <p:spPr>
          <a:xfrm>
            <a:off x="4882633" y="512083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3849F4D-8706-B09B-68A4-9B0E6FD3858F}"/>
              </a:ext>
            </a:extLst>
          </p:cNvPr>
          <p:cNvSpPr/>
          <p:nvPr/>
        </p:nvSpPr>
        <p:spPr>
          <a:xfrm>
            <a:off x="4944910" y="5187115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E3D575-B334-AF6F-9219-D383C2671732}"/>
              </a:ext>
            </a:extLst>
          </p:cNvPr>
          <p:cNvCxnSpPr>
            <a:stCxn id="53" idx="6"/>
            <a:endCxn id="50" idx="2"/>
          </p:cNvCxnSpPr>
          <p:nvPr/>
        </p:nvCxnSpPr>
        <p:spPr>
          <a:xfrm>
            <a:off x="4154856" y="5452583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0212B02E-E1FF-181D-84A9-20EEDBB8EB4B}"/>
              </a:ext>
            </a:extLst>
          </p:cNvPr>
          <p:cNvSpPr/>
          <p:nvPr/>
        </p:nvSpPr>
        <p:spPr>
          <a:xfrm>
            <a:off x="3479834" y="5115072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9AD75D-4BFE-4B8D-614C-3D0A171F724B}"/>
              </a:ext>
            </a:extLst>
          </p:cNvPr>
          <p:cNvCxnSpPr>
            <a:stCxn id="5" idx="7"/>
          </p:cNvCxnSpPr>
          <p:nvPr/>
        </p:nvCxnSpPr>
        <p:spPr>
          <a:xfrm flipV="1">
            <a:off x="2739968" y="4359509"/>
            <a:ext cx="785185" cy="29567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F674AD-6054-D952-CBC9-2ADE97078857}"/>
              </a:ext>
            </a:extLst>
          </p:cNvPr>
          <p:cNvCxnSpPr>
            <a:stCxn id="5" idx="5"/>
          </p:cNvCxnSpPr>
          <p:nvPr/>
        </p:nvCxnSpPr>
        <p:spPr>
          <a:xfrm>
            <a:off x="2739968" y="5132494"/>
            <a:ext cx="790272" cy="26398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39ECE04-4B55-D098-F506-03A533A2148E}"/>
              </a:ext>
            </a:extLst>
          </p:cNvPr>
          <p:cNvSpPr/>
          <p:nvPr/>
        </p:nvSpPr>
        <p:spPr>
          <a:xfrm>
            <a:off x="2163801" y="455632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71F7F-1DFB-DBBA-29B4-3601304E24EE}"/>
              </a:ext>
            </a:extLst>
          </p:cNvPr>
          <p:cNvSpPr txBox="1"/>
          <p:nvPr/>
        </p:nvSpPr>
        <p:spPr>
          <a:xfrm>
            <a:off x="2855995" y="418108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ABB19-CA1F-D9AB-0C6C-F244548F55BE}"/>
              </a:ext>
            </a:extLst>
          </p:cNvPr>
          <p:cNvSpPr txBox="1"/>
          <p:nvPr/>
        </p:nvSpPr>
        <p:spPr>
          <a:xfrm>
            <a:off x="2823860" y="528595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69F601-44E1-1CAB-F5F7-AEC3830C1F39}"/>
              </a:ext>
            </a:extLst>
          </p:cNvPr>
          <p:cNvCxnSpPr/>
          <p:nvPr/>
        </p:nvCxnSpPr>
        <p:spPr>
          <a:xfrm flipV="1">
            <a:off x="1474336" y="4911683"/>
            <a:ext cx="727777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B3E3AAC-8333-C59F-1C28-7D062868D1CB}"/>
              </a:ext>
            </a:extLst>
          </p:cNvPr>
          <p:cNvSpPr/>
          <p:nvPr/>
        </p:nvSpPr>
        <p:spPr>
          <a:xfrm>
            <a:off x="793683" y="456996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CB2341-9909-6408-11BB-99C0494F3697}"/>
              </a:ext>
            </a:extLst>
          </p:cNvPr>
          <p:cNvCxnSpPr>
            <a:endCxn id="9" idx="2"/>
          </p:cNvCxnSpPr>
          <p:nvPr/>
        </p:nvCxnSpPr>
        <p:spPr>
          <a:xfrm flipV="1">
            <a:off x="65906" y="4907479"/>
            <a:ext cx="727777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FE2132-1C82-E804-2F35-558297DBCA83}"/>
              </a:ext>
            </a:extLst>
          </p:cNvPr>
          <p:cNvSpPr txBox="1"/>
          <p:nvPr/>
        </p:nvSpPr>
        <p:spPr>
          <a:xfrm>
            <a:off x="1673457" y="45923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12" name="Curved Connector 29">
            <a:extLst>
              <a:ext uri="{FF2B5EF4-FFF2-40B4-BE49-F238E27FC236}">
                <a16:creationId xmlns:a16="http://schemas.microsoft.com/office/drawing/2014/main" id="{92A3E59E-07F1-99E3-1CE5-046AC24AFC06}"/>
              </a:ext>
            </a:extLst>
          </p:cNvPr>
          <p:cNvCxnSpPr/>
          <p:nvPr/>
        </p:nvCxnSpPr>
        <p:spPr>
          <a:xfrm rot="16200000" flipH="1" flipV="1">
            <a:off x="4257986" y="991261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30">
            <a:extLst>
              <a:ext uri="{FF2B5EF4-FFF2-40B4-BE49-F238E27FC236}">
                <a16:creationId xmlns:a16="http://schemas.microsoft.com/office/drawing/2014/main" id="{F8B893EB-0116-B572-989F-467B5F93800F}"/>
              </a:ext>
            </a:extLst>
          </p:cNvPr>
          <p:cNvCxnSpPr/>
          <p:nvPr/>
        </p:nvCxnSpPr>
        <p:spPr>
          <a:xfrm rot="5400000" flipH="1">
            <a:off x="2828395" y="3537077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98B3D9-1BC3-9259-F0A8-153DBA39A281}"/>
              </a:ext>
            </a:extLst>
          </p:cNvPr>
          <p:cNvSpPr txBox="1"/>
          <p:nvPr/>
        </p:nvSpPr>
        <p:spPr>
          <a:xfrm>
            <a:off x="5252169" y="348471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595A73-0C8F-1B33-765C-267C04FDEC24}"/>
              </a:ext>
            </a:extLst>
          </p:cNvPr>
          <p:cNvSpPr txBox="1"/>
          <p:nvPr/>
        </p:nvSpPr>
        <p:spPr>
          <a:xfrm>
            <a:off x="2862751" y="596295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CC9212-19DD-41EC-A718-99AC45401F70}"/>
              </a:ext>
            </a:extLst>
          </p:cNvPr>
          <p:cNvSpPr/>
          <p:nvPr/>
        </p:nvSpPr>
        <p:spPr>
          <a:xfrm>
            <a:off x="848132" y="464537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845F37-1047-E28D-14E9-CE1F7A3F6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95" y="728304"/>
            <a:ext cx="3204488" cy="17565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0C6CB2-7AD0-5AA7-797A-61A36BCE9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006" y="905611"/>
            <a:ext cx="4560764" cy="15007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7CCAB2-47E5-52EA-D3D4-BFCC370E0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50" y="728304"/>
            <a:ext cx="2698462" cy="1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0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 animBg="1"/>
      <p:bldP spid="5" grpId="0" animBg="1"/>
      <p:bldP spid="6" grpId="0"/>
      <p:bldP spid="7" grpId="0"/>
      <p:bldP spid="9" grpId="0" animBg="1"/>
      <p:bldP spid="11" grpId="0"/>
      <p:bldP spid="14" grpId="0"/>
      <p:bldP spid="15" grpId="0"/>
      <p:bldP spid="1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to NFA-^ (Application of Kleene’s Theorem)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7F78-2C34-69E6-B59A-BCC2D5CA120F}"/>
              </a:ext>
            </a:extLst>
          </p:cNvPr>
          <p:cNvSpPr txBox="1"/>
          <p:nvPr/>
        </p:nvSpPr>
        <p:spPr>
          <a:xfrm>
            <a:off x="1391770" y="2472602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Union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90638-14EF-0B59-184C-85FF784648D9}"/>
              </a:ext>
            </a:extLst>
          </p:cNvPr>
          <p:cNvSpPr txBox="1"/>
          <p:nvPr/>
        </p:nvSpPr>
        <p:spPr>
          <a:xfrm>
            <a:off x="5194903" y="2453015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Concatenation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FB2D6-C458-0015-70FC-C380D7F1B6B7}"/>
              </a:ext>
            </a:extLst>
          </p:cNvPr>
          <p:cNvSpPr txBox="1"/>
          <p:nvPr/>
        </p:nvSpPr>
        <p:spPr>
          <a:xfrm>
            <a:off x="10102032" y="2470945"/>
            <a:ext cx="139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Kleene(*)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84935D-5021-1464-A773-49940E616801}"/>
              </a:ext>
            </a:extLst>
          </p:cNvPr>
          <p:cNvCxnSpPr/>
          <p:nvPr/>
        </p:nvCxnSpPr>
        <p:spPr>
          <a:xfrm>
            <a:off x="315430" y="2933490"/>
            <a:ext cx="11743764" cy="0"/>
          </a:xfrm>
          <a:prstGeom prst="line">
            <a:avLst/>
          </a:prstGeom>
          <a:ln w="12700">
            <a:solidFill>
              <a:srgbClr val="0972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F2B48209-53D6-7203-3216-1D00F40ED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143" y="3095883"/>
                <a:ext cx="876300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i="1" smtClean="0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 smtClean="0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i="1" smtClean="0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E47A1"/>
                    </a:solidFill>
                  </a:rPr>
                  <a:t> to NFA-^</a:t>
                </a:r>
              </a:p>
            </p:txBody>
          </p:sp>
        </mc:Choice>
        <mc:Fallback xmlns="">
          <p:sp>
            <p:nvSpPr>
              <p:cNvPr id="80" name="Content Placeholder 2">
                <a:extLst>
                  <a:ext uri="{FF2B5EF4-FFF2-40B4-BE49-F238E27FC236}">
                    <a16:creationId xmlns:a16="http://schemas.microsoft.com/office/drawing/2014/main" id="{F2B48209-53D6-7203-3216-1D00F40ED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43" y="3095883"/>
                <a:ext cx="8763000" cy="533400"/>
              </a:xfrm>
              <a:prstGeom prst="rect">
                <a:avLst/>
              </a:prstGeom>
              <a:blipFill>
                <a:blip r:embed="rId5"/>
                <a:stretch>
                  <a:fillRect l="-974" t="-14943"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13080CE-4CD9-497B-D40A-3A30D3A4E5E8}"/>
              </a:ext>
            </a:extLst>
          </p:cNvPr>
          <p:cNvSpPr txBox="1"/>
          <p:nvPr/>
        </p:nvSpPr>
        <p:spPr>
          <a:xfrm>
            <a:off x="4410105" y="398490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18BCC9F-256F-7808-6AB4-D449D56EAD7D}"/>
              </a:ext>
            </a:extLst>
          </p:cNvPr>
          <p:cNvSpPr/>
          <p:nvPr/>
        </p:nvSpPr>
        <p:spPr>
          <a:xfrm>
            <a:off x="4960808" y="4004460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C148ED1-E27E-1CC9-660E-B9C19F4AF72F}"/>
              </a:ext>
            </a:extLst>
          </p:cNvPr>
          <p:cNvSpPr/>
          <p:nvPr/>
        </p:nvSpPr>
        <p:spPr>
          <a:xfrm>
            <a:off x="5028667" y="4077608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5286664-6F99-720E-BD4E-38B767708D07}"/>
              </a:ext>
            </a:extLst>
          </p:cNvPr>
          <p:cNvCxnSpPr>
            <a:stCxn id="85" idx="6"/>
            <a:endCxn id="82" idx="2"/>
          </p:cNvCxnSpPr>
          <p:nvPr/>
        </p:nvCxnSpPr>
        <p:spPr>
          <a:xfrm>
            <a:off x="4233031" y="4336205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B0AD8FC-0B89-7388-B0ED-A45D2D44F8D5}"/>
              </a:ext>
            </a:extLst>
          </p:cNvPr>
          <p:cNvSpPr/>
          <p:nvPr/>
        </p:nvSpPr>
        <p:spPr>
          <a:xfrm>
            <a:off x="3558009" y="3998694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9E16769-2591-ECE9-0347-D5D65652389B}"/>
              </a:ext>
            </a:extLst>
          </p:cNvPr>
          <p:cNvCxnSpPr>
            <a:endCxn id="85" idx="2"/>
          </p:cNvCxnSpPr>
          <p:nvPr/>
        </p:nvCxnSpPr>
        <p:spPr>
          <a:xfrm>
            <a:off x="2895067" y="4336205"/>
            <a:ext cx="6629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2974EB4-B98D-546E-42ED-DAED37B5D593}"/>
              </a:ext>
            </a:extLst>
          </p:cNvPr>
          <p:cNvSpPr txBox="1"/>
          <p:nvPr/>
        </p:nvSpPr>
        <p:spPr>
          <a:xfrm>
            <a:off x="7208554" y="3989574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B687F9C-C0CC-830F-F7B1-6CE5E0628C6A}"/>
              </a:ext>
            </a:extLst>
          </p:cNvPr>
          <p:cNvSpPr/>
          <p:nvPr/>
        </p:nvSpPr>
        <p:spPr>
          <a:xfrm>
            <a:off x="7759257" y="4009126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E3A22EA-5B33-655D-BC67-FB5829ED22EF}"/>
              </a:ext>
            </a:extLst>
          </p:cNvPr>
          <p:cNvSpPr/>
          <p:nvPr/>
        </p:nvSpPr>
        <p:spPr>
          <a:xfrm>
            <a:off x="7827116" y="4082274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3168EDA-1F37-1130-FC34-9B871D659DE2}"/>
              </a:ext>
            </a:extLst>
          </p:cNvPr>
          <p:cNvCxnSpPr>
            <a:stCxn id="91" idx="6"/>
            <a:endCxn id="88" idx="2"/>
          </p:cNvCxnSpPr>
          <p:nvPr/>
        </p:nvCxnSpPr>
        <p:spPr>
          <a:xfrm>
            <a:off x="7031480" y="4340871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010A0E1-E552-BDAB-B104-B97B0C1C181B}"/>
              </a:ext>
            </a:extLst>
          </p:cNvPr>
          <p:cNvSpPr/>
          <p:nvPr/>
        </p:nvSpPr>
        <p:spPr>
          <a:xfrm>
            <a:off x="6356458" y="4003360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0A67165-B522-08D7-4DA6-ABECCB4445E2}"/>
              </a:ext>
            </a:extLst>
          </p:cNvPr>
          <p:cNvCxnSpPr>
            <a:stCxn id="82" idx="6"/>
            <a:endCxn id="91" idx="2"/>
          </p:cNvCxnSpPr>
          <p:nvPr/>
        </p:nvCxnSpPr>
        <p:spPr>
          <a:xfrm flipV="1">
            <a:off x="5635830" y="4340871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1A4233A-67D5-FBE8-7882-4457A556F405}"/>
              </a:ext>
            </a:extLst>
          </p:cNvPr>
          <p:cNvSpPr txBox="1"/>
          <p:nvPr/>
        </p:nvSpPr>
        <p:spPr>
          <a:xfrm>
            <a:off x="5832395" y="398469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B4FBF5B-163C-2C58-E52E-0D80FA641647}"/>
              </a:ext>
            </a:extLst>
          </p:cNvPr>
          <p:cNvSpPr txBox="1"/>
          <p:nvPr/>
        </p:nvSpPr>
        <p:spPr>
          <a:xfrm>
            <a:off x="4407453" y="513761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FD2B1F2-6B2E-5C3D-606E-2ECDA7CC49EA}"/>
              </a:ext>
            </a:extLst>
          </p:cNvPr>
          <p:cNvSpPr/>
          <p:nvPr/>
        </p:nvSpPr>
        <p:spPr>
          <a:xfrm>
            <a:off x="4958156" y="515716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0185EA1-F734-9C4A-A8C2-8C35BA7E8B64}"/>
              </a:ext>
            </a:extLst>
          </p:cNvPr>
          <p:cNvSpPr/>
          <p:nvPr/>
        </p:nvSpPr>
        <p:spPr>
          <a:xfrm>
            <a:off x="5026015" y="5230315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F83A0E4-8874-91CF-0A96-018D39FC1A2D}"/>
              </a:ext>
            </a:extLst>
          </p:cNvPr>
          <p:cNvCxnSpPr>
            <a:stCxn id="98" idx="6"/>
            <a:endCxn id="95" idx="2"/>
          </p:cNvCxnSpPr>
          <p:nvPr/>
        </p:nvCxnSpPr>
        <p:spPr>
          <a:xfrm>
            <a:off x="4230379" y="5488912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2DEF0EC2-1075-6A0C-B30D-781E17FFF2EA}"/>
              </a:ext>
            </a:extLst>
          </p:cNvPr>
          <p:cNvSpPr/>
          <p:nvPr/>
        </p:nvSpPr>
        <p:spPr>
          <a:xfrm>
            <a:off x="3555357" y="515140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F8E284-0AC1-5F1D-4B13-EF90BE79020D}"/>
              </a:ext>
            </a:extLst>
          </p:cNvPr>
          <p:cNvCxnSpPr>
            <a:endCxn id="98" idx="2"/>
          </p:cNvCxnSpPr>
          <p:nvPr/>
        </p:nvCxnSpPr>
        <p:spPr>
          <a:xfrm>
            <a:off x="2892415" y="5488912"/>
            <a:ext cx="6629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FE1E0-17F4-AF85-88D1-99DB665D0B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95" y="728304"/>
            <a:ext cx="3204488" cy="1756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1C641-5A71-2626-0A4B-A7E0F1514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006" y="905611"/>
            <a:ext cx="4560764" cy="1500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742D0-AFB8-CD5C-6545-B32E70E39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50" y="728304"/>
            <a:ext cx="2698462" cy="1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0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  <p:bldP spid="83" grpId="0" animBg="1"/>
      <p:bldP spid="85" grpId="0" animBg="1"/>
      <p:bldP spid="87" grpId="0"/>
      <p:bldP spid="88" grpId="0" animBg="1"/>
      <p:bldP spid="89" grpId="0" animBg="1"/>
      <p:bldP spid="91" grpId="0" animBg="1"/>
      <p:bldP spid="93" grpId="0"/>
      <p:bldP spid="94" grpId="0"/>
      <p:bldP spid="95" grpId="0" animBg="1"/>
      <p:bldP spid="9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to NFA-^ (Application of Kleene’s Theorem)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7F78-2C34-69E6-B59A-BCC2D5CA120F}"/>
              </a:ext>
            </a:extLst>
          </p:cNvPr>
          <p:cNvSpPr txBox="1"/>
          <p:nvPr/>
        </p:nvSpPr>
        <p:spPr>
          <a:xfrm>
            <a:off x="1391770" y="2472602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Union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490638-14EF-0B59-184C-85FF784648D9}"/>
              </a:ext>
            </a:extLst>
          </p:cNvPr>
          <p:cNvSpPr txBox="1"/>
          <p:nvPr/>
        </p:nvSpPr>
        <p:spPr>
          <a:xfrm>
            <a:off x="5194903" y="2453015"/>
            <a:ext cx="3079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Concatenation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BFB2D6-C458-0015-70FC-C380D7F1B6B7}"/>
              </a:ext>
            </a:extLst>
          </p:cNvPr>
          <p:cNvSpPr txBox="1"/>
          <p:nvPr/>
        </p:nvSpPr>
        <p:spPr>
          <a:xfrm>
            <a:off x="10102032" y="2470945"/>
            <a:ext cx="1396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Kleene(*)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84935D-5021-1464-A773-49940E616801}"/>
              </a:ext>
            </a:extLst>
          </p:cNvPr>
          <p:cNvCxnSpPr/>
          <p:nvPr/>
        </p:nvCxnSpPr>
        <p:spPr>
          <a:xfrm>
            <a:off x="315430" y="2933490"/>
            <a:ext cx="11743764" cy="0"/>
          </a:xfrm>
          <a:prstGeom prst="line">
            <a:avLst/>
          </a:prstGeom>
          <a:ln w="12700">
            <a:solidFill>
              <a:srgbClr val="0972C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68C77E7F-8712-0455-B9E3-10D1421D56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436" y="3095561"/>
                <a:ext cx="876300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E47A1"/>
                    </a:solidFill>
                  </a:rPr>
                  <a:t>to NFA-^</a:t>
                </a: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68C77E7F-8712-0455-B9E3-10D1421D5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36" y="3095561"/>
                <a:ext cx="8763000" cy="533400"/>
              </a:xfrm>
              <a:prstGeom prst="rect">
                <a:avLst/>
              </a:prstGeom>
              <a:blipFill>
                <a:blip r:embed="rId5"/>
                <a:stretch>
                  <a:fillRect l="-974" t="-14943" b="-68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448FD81-ED02-5BEC-5A82-B5C342501402}"/>
              </a:ext>
            </a:extLst>
          </p:cNvPr>
          <p:cNvSpPr txBox="1"/>
          <p:nvPr/>
        </p:nvSpPr>
        <p:spPr>
          <a:xfrm>
            <a:off x="5865535" y="413076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FEF1E4-1572-67B3-9A27-CCA750EF2FDA}"/>
              </a:ext>
            </a:extLst>
          </p:cNvPr>
          <p:cNvSpPr/>
          <p:nvPr/>
        </p:nvSpPr>
        <p:spPr>
          <a:xfrm>
            <a:off x="6416238" y="4150312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F15065-C0A1-0C3B-E5D6-760BD4615B59}"/>
              </a:ext>
            </a:extLst>
          </p:cNvPr>
          <p:cNvCxnSpPr>
            <a:stCxn id="6" idx="6"/>
            <a:endCxn id="4" idx="2"/>
          </p:cNvCxnSpPr>
          <p:nvPr/>
        </p:nvCxnSpPr>
        <p:spPr>
          <a:xfrm>
            <a:off x="5688461" y="4482057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8025B82-DFA5-828F-0671-407664F90A8A}"/>
              </a:ext>
            </a:extLst>
          </p:cNvPr>
          <p:cNvSpPr/>
          <p:nvPr/>
        </p:nvSpPr>
        <p:spPr>
          <a:xfrm>
            <a:off x="5013439" y="4144546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53B271-6982-8BB6-84DF-E5B905EBD9FA}"/>
              </a:ext>
            </a:extLst>
          </p:cNvPr>
          <p:cNvCxnSpPr>
            <a:stCxn id="21" idx="7"/>
            <a:endCxn id="6" idx="2"/>
          </p:cNvCxnSpPr>
          <p:nvPr/>
        </p:nvCxnSpPr>
        <p:spPr>
          <a:xfrm flipV="1">
            <a:off x="4228254" y="4482057"/>
            <a:ext cx="785185" cy="29567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9B9D719-3FF9-4D99-481D-E57F31606A88}"/>
              </a:ext>
            </a:extLst>
          </p:cNvPr>
          <p:cNvSpPr txBox="1"/>
          <p:nvPr/>
        </p:nvSpPr>
        <p:spPr>
          <a:xfrm>
            <a:off x="8663984" y="413542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6F8518E-CE78-6727-D4DE-53203074A8DD}"/>
              </a:ext>
            </a:extLst>
          </p:cNvPr>
          <p:cNvSpPr/>
          <p:nvPr/>
        </p:nvSpPr>
        <p:spPr>
          <a:xfrm>
            <a:off x="9214687" y="415497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21C6C28-B358-8A4C-DBD9-E80DF3BD28F1}"/>
              </a:ext>
            </a:extLst>
          </p:cNvPr>
          <p:cNvSpPr/>
          <p:nvPr/>
        </p:nvSpPr>
        <p:spPr>
          <a:xfrm>
            <a:off x="9282546" y="422812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86B382-531C-56F5-8990-2473CF62352A}"/>
              </a:ext>
            </a:extLst>
          </p:cNvPr>
          <p:cNvCxnSpPr>
            <a:stCxn id="12" idx="6"/>
            <a:endCxn id="9" idx="2"/>
          </p:cNvCxnSpPr>
          <p:nvPr/>
        </p:nvCxnSpPr>
        <p:spPr>
          <a:xfrm>
            <a:off x="8486910" y="4486723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2DACB32-4CB4-B039-0FF5-0DF355E1B26C}"/>
              </a:ext>
            </a:extLst>
          </p:cNvPr>
          <p:cNvSpPr/>
          <p:nvPr/>
        </p:nvSpPr>
        <p:spPr>
          <a:xfrm>
            <a:off x="7811888" y="4149212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6F0FA1-BFAB-A925-B473-44D2185E902E}"/>
              </a:ext>
            </a:extLst>
          </p:cNvPr>
          <p:cNvCxnSpPr>
            <a:stCxn id="4" idx="6"/>
            <a:endCxn id="12" idx="2"/>
          </p:cNvCxnSpPr>
          <p:nvPr/>
        </p:nvCxnSpPr>
        <p:spPr>
          <a:xfrm flipV="1">
            <a:off x="7091260" y="4486723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397B24-37E4-F6F2-E49F-982A142814EE}"/>
              </a:ext>
            </a:extLst>
          </p:cNvPr>
          <p:cNvSpPr txBox="1"/>
          <p:nvPr/>
        </p:nvSpPr>
        <p:spPr>
          <a:xfrm>
            <a:off x="7287825" y="413054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212F6D-9031-9AC9-5E14-187090C54202}"/>
              </a:ext>
            </a:extLst>
          </p:cNvPr>
          <p:cNvSpPr txBox="1"/>
          <p:nvPr/>
        </p:nvSpPr>
        <p:spPr>
          <a:xfrm>
            <a:off x="5870622" y="516772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32DB9F3-8CCF-8E9F-8E63-62BB0F04FAB7}"/>
              </a:ext>
            </a:extLst>
          </p:cNvPr>
          <p:cNvSpPr/>
          <p:nvPr/>
        </p:nvSpPr>
        <p:spPr>
          <a:xfrm>
            <a:off x="6421325" y="518727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9C53214-6A28-FCE5-56FB-BAF47FAD0825}"/>
              </a:ext>
            </a:extLst>
          </p:cNvPr>
          <p:cNvSpPr/>
          <p:nvPr/>
        </p:nvSpPr>
        <p:spPr>
          <a:xfrm>
            <a:off x="6489184" y="5260426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040836-BFF4-515E-7270-F9D2CAF2FA4D}"/>
              </a:ext>
            </a:extLst>
          </p:cNvPr>
          <p:cNvCxnSpPr>
            <a:stCxn id="19" idx="6"/>
            <a:endCxn id="16" idx="2"/>
          </p:cNvCxnSpPr>
          <p:nvPr/>
        </p:nvCxnSpPr>
        <p:spPr>
          <a:xfrm>
            <a:off x="5693548" y="5519023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E2909E1-28B2-7134-AB60-355C20093FCB}"/>
              </a:ext>
            </a:extLst>
          </p:cNvPr>
          <p:cNvSpPr/>
          <p:nvPr/>
        </p:nvSpPr>
        <p:spPr>
          <a:xfrm>
            <a:off x="5018526" y="5181512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DE5561-1AB1-1F0D-D221-1FADEB7BF5B8}"/>
              </a:ext>
            </a:extLst>
          </p:cNvPr>
          <p:cNvCxnSpPr>
            <a:stCxn id="21" idx="5"/>
            <a:endCxn id="19" idx="2"/>
          </p:cNvCxnSpPr>
          <p:nvPr/>
        </p:nvCxnSpPr>
        <p:spPr>
          <a:xfrm>
            <a:off x="4228254" y="5255042"/>
            <a:ext cx="790272" cy="26398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D82DFDF7-7C30-A777-D171-2EF1BA494DE4}"/>
              </a:ext>
            </a:extLst>
          </p:cNvPr>
          <p:cNvSpPr/>
          <p:nvPr/>
        </p:nvSpPr>
        <p:spPr>
          <a:xfrm>
            <a:off x="3652087" y="467887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E9B245-CEFE-98A7-8BFB-E27375449F7A}"/>
              </a:ext>
            </a:extLst>
          </p:cNvPr>
          <p:cNvCxnSpPr>
            <a:endCxn id="21" idx="2"/>
          </p:cNvCxnSpPr>
          <p:nvPr/>
        </p:nvCxnSpPr>
        <p:spPr>
          <a:xfrm flipV="1">
            <a:off x="2924310" y="5016386"/>
            <a:ext cx="727777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DC6F327-3C6B-61EC-FEAB-4FC7C08766B4}"/>
              </a:ext>
            </a:extLst>
          </p:cNvPr>
          <p:cNvSpPr txBox="1"/>
          <p:nvPr/>
        </p:nvSpPr>
        <p:spPr>
          <a:xfrm>
            <a:off x="4275379" y="436932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70C449-F38A-B741-0AEA-609C92897A9E}"/>
              </a:ext>
            </a:extLst>
          </p:cNvPr>
          <p:cNvSpPr txBox="1"/>
          <p:nvPr/>
        </p:nvSpPr>
        <p:spPr>
          <a:xfrm>
            <a:off x="4322707" y="534374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27" name="Curved Connector 48">
            <a:extLst>
              <a:ext uri="{FF2B5EF4-FFF2-40B4-BE49-F238E27FC236}">
                <a16:creationId xmlns:a16="http://schemas.microsoft.com/office/drawing/2014/main" id="{D7F6DC68-4C77-43B6-15D3-9D88CB740A1E}"/>
              </a:ext>
            </a:extLst>
          </p:cNvPr>
          <p:cNvCxnSpPr>
            <a:stCxn id="9" idx="0"/>
            <a:endCxn id="36" idx="0"/>
          </p:cNvCxnSpPr>
          <p:nvPr/>
        </p:nvCxnSpPr>
        <p:spPr>
          <a:xfrm rot="16200000" flipH="1" flipV="1">
            <a:off x="5979880" y="1106556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49">
            <a:extLst>
              <a:ext uri="{FF2B5EF4-FFF2-40B4-BE49-F238E27FC236}">
                <a16:creationId xmlns:a16="http://schemas.microsoft.com/office/drawing/2014/main" id="{3F5302E4-26D3-A41C-3977-81047A048217}"/>
              </a:ext>
            </a:extLst>
          </p:cNvPr>
          <p:cNvCxnSpPr>
            <a:stCxn id="16" idx="4"/>
            <a:endCxn id="36" idx="4"/>
          </p:cNvCxnSpPr>
          <p:nvPr/>
        </p:nvCxnSpPr>
        <p:spPr>
          <a:xfrm rot="5400000" flipH="1">
            <a:off x="4590946" y="3694411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95483E-9584-DB13-08E2-970B2CE12BF4}"/>
              </a:ext>
            </a:extLst>
          </p:cNvPr>
          <p:cNvSpPr txBox="1"/>
          <p:nvPr/>
        </p:nvSpPr>
        <p:spPr>
          <a:xfrm>
            <a:off x="6974063" y="360000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36F5DD-59CE-8D42-C2ED-6A8D7F2DC21B}"/>
              </a:ext>
            </a:extLst>
          </p:cNvPr>
          <p:cNvSpPr txBox="1"/>
          <p:nvPr/>
        </p:nvSpPr>
        <p:spPr>
          <a:xfrm>
            <a:off x="5194069" y="580875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61D9C-1A07-B978-45FB-AFFD6523F40E}"/>
              </a:ext>
            </a:extLst>
          </p:cNvPr>
          <p:cNvSpPr/>
          <p:nvPr/>
        </p:nvSpPr>
        <p:spPr>
          <a:xfrm>
            <a:off x="2593948" y="467887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252F01-6326-9E52-D923-80D4C3612AC4}"/>
              </a:ext>
            </a:extLst>
          </p:cNvPr>
          <p:cNvCxnSpPr/>
          <p:nvPr/>
        </p:nvCxnSpPr>
        <p:spPr>
          <a:xfrm flipV="1">
            <a:off x="2144368" y="5012182"/>
            <a:ext cx="457200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D8C74C3-E11B-29E8-F441-FB143F6164F0}"/>
              </a:ext>
            </a:extLst>
          </p:cNvPr>
          <p:cNvSpPr/>
          <p:nvPr/>
        </p:nvSpPr>
        <p:spPr>
          <a:xfrm>
            <a:off x="2668873" y="4738654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88C779-3404-8859-01F3-390D8A7DEF5B}"/>
              </a:ext>
            </a:extLst>
          </p:cNvPr>
          <p:cNvSpPr txBox="1"/>
          <p:nvPr/>
        </p:nvSpPr>
        <p:spPr>
          <a:xfrm>
            <a:off x="3319738" y="467080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C9097D5-BA3A-9ECE-FDA0-3081F2C43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995" y="728304"/>
            <a:ext cx="3204488" cy="175656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A528725-3DC3-38AD-C54D-872D78D350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006" y="905611"/>
            <a:ext cx="4560764" cy="150071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8DFC540-DF08-9BFC-E919-1BF2F2D0C9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50" y="728304"/>
            <a:ext cx="2698462" cy="17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4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8" grpId="0"/>
      <p:bldP spid="9" grpId="0" animBg="1"/>
      <p:bldP spid="10" grpId="0" animBg="1"/>
      <p:bldP spid="12" grpId="0" animBg="1"/>
      <p:bldP spid="14" grpId="0"/>
      <p:bldP spid="15" grpId="0"/>
      <p:bldP spid="16" grpId="0" animBg="1"/>
      <p:bldP spid="17" grpId="0" animBg="1"/>
      <p:bldP spid="19" grpId="0" animBg="1"/>
      <p:bldP spid="21" grpId="0" animBg="1"/>
      <p:bldP spid="23" grpId="0"/>
      <p:bldP spid="25" grpId="0"/>
      <p:bldP spid="33" grpId="0"/>
      <p:bldP spid="35" grpId="0"/>
      <p:bldP spid="36" grpId="0" animBg="1"/>
      <p:bldP spid="38" grpId="0" animBg="1"/>
      <p:bldP spid="3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BF68-FCA5-F1C9-1EED-515A4945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to NFA-^ (Application of Kleene’s Theorem)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8E0E09-CA89-FC62-6545-E38E8F324B9B}"/>
              </a:ext>
            </a:extLst>
          </p:cNvPr>
          <p:cNvSpPr txBox="1"/>
          <p:nvPr/>
        </p:nvSpPr>
        <p:spPr>
          <a:xfrm>
            <a:off x="5440059" y="155893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F61F40B-40F1-0783-8B7C-A0D23F2108A2}"/>
              </a:ext>
            </a:extLst>
          </p:cNvPr>
          <p:cNvSpPr/>
          <p:nvPr/>
        </p:nvSpPr>
        <p:spPr>
          <a:xfrm>
            <a:off x="5990762" y="157849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DE51C5-0C2E-DC0D-7270-12678084101F}"/>
              </a:ext>
            </a:extLst>
          </p:cNvPr>
          <p:cNvCxnSpPr>
            <a:stCxn id="29" idx="6"/>
            <a:endCxn id="27" idx="2"/>
          </p:cNvCxnSpPr>
          <p:nvPr/>
        </p:nvCxnSpPr>
        <p:spPr>
          <a:xfrm>
            <a:off x="5262985" y="1910236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2F8CE222-5DDA-D426-D5D0-09D14063C833}"/>
              </a:ext>
            </a:extLst>
          </p:cNvPr>
          <p:cNvSpPr/>
          <p:nvPr/>
        </p:nvSpPr>
        <p:spPr>
          <a:xfrm>
            <a:off x="4587963" y="157272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6F9282B-7490-6F01-4A84-5068D30DCFA0}"/>
              </a:ext>
            </a:extLst>
          </p:cNvPr>
          <p:cNvCxnSpPr>
            <a:stCxn id="44" idx="7"/>
            <a:endCxn id="29" idx="2"/>
          </p:cNvCxnSpPr>
          <p:nvPr/>
        </p:nvCxnSpPr>
        <p:spPr>
          <a:xfrm flipV="1">
            <a:off x="3802778" y="1910236"/>
            <a:ext cx="785185" cy="29567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3AF6B9A-7FE8-F44C-F18F-16D29B18EA19}"/>
              </a:ext>
            </a:extLst>
          </p:cNvPr>
          <p:cNvSpPr txBox="1"/>
          <p:nvPr/>
        </p:nvSpPr>
        <p:spPr>
          <a:xfrm>
            <a:off x="8238508" y="156360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996F06D-939E-E86C-93C8-4EB7DEE3DC76}"/>
              </a:ext>
            </a:extLst>
          </p:cNvPr>
          <p:cNvSpPr/>
          <p:nvPr/>
        </p:nvSpPr>
        <p:spPr>
          <a:xfrm>
            <a:off x="8789211" y="158315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B8FC43-C461-6C8C-4179-B9DFBA102923}"/>
              </a:ext>
            </a:extLst>
          </p:cNvPr>
          <p:cNvCxnSpPr>
            <a:stCxn id="35" idx="6"/>
            <a:endCxn id="32" idx="2"/>
          </p:cNvCxnSpPr>
          <p:nvPr/>
        </p:nvCxnSpPr>
        <p:spPr>
          <a:xfrm>
            <a:off x="8061434" y="1914902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567D506-B745-EA8D-F5FF-D71C197B7C61}"/>
              </a:ext>
            </a:extLst>
          </p:cNvPr>
          <p:cNvSpPr/>
          <p:nvPr/>
        </p:nvSpPr>
        <p:spPr>
          <a:xfrm>
            <a:off x="7386412" y="157739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8C787B-42E6-A1F6-4815-67B92F4E91A5}"/>
              </a:ext>
            </a:extLst>
          </p:cNvPr>
          <p:cNvCxnSpPr>
            <a:stCxn id="27" idx="6"/>
            <a:endCxn id="35" idx="2"/>
          </p:cNvCxnSpPr>
          <p:nvPr/>
        </p:nvCxnSpPr>
        <p:spPr>
          <a:xfrm flipV="1">
            <a:off x="6665784" y="1914902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1B60332-850C-8870-0219-9C729A8902D7}"/>
              </a:ext>
            </a:extLst>
          </p:cNvPr>
          <p:cNvSpPr txBox="1"/>
          <p:nvPr/>
        </p:nvSpPr>
        <p:spPr>
          <a:xfrm>
            <a:off x="6862349" y="1558724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B70E19E-C648-9FE1-F44D-D26860F7395A}"/>
              </a:ext>
            </a:extLst>
          </p:cNvPr>
          <p:cNvSpPr txBox="1"/>
          <p:nvPr/>
        </p:nvSpPr>
        <p:spPr>
          <a:xfrm>
            <a:off x="5445146" y="2595905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6EB70A-D850-BAE8-76D7-003C1330951B}"/>
              </a:ext>
            </a:extLst>
          </p:cNvPr>
          <p:cNvSpPr/>
          <p:nvPr/>
        </p:nvSpPr>
        <p:spPr>
          <a:xfrm>
            <a:off x="5995849" y="2615457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AF0E15-CBF7-0778-B69B-0C14E3850697}"/>
              </a:ext>
            </a:extLst>
          </p:cNvPr>
          <p:cNvCxnSpPr>
            <a:stCxn id="42" idx="6"/>
            <a:endCxn id="39" idx="2"/>
          </p:cNvCxnSpPr>
          <p:nvPr/>
        </p:nvCxnSpPr>
        <p:spPr>
          <a:xfrm>
            <a:off x="5268072" y="2947202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92026265-83D0-A746-8C01-CE4B3A0CE844}"/>
              </a:ext>
            </a:extLst>
          </p:cNvPr>
          <p:cNvSpPr/>
          <p:nvPr/>
        </p:nvSpPr>
        <p:spPr>
          <a:xfrm>
            <a:off x="4593050" y="260969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15ACD7-2220-356B-1F38-76F142872CAE}"/>
              </a:ext>
            </a:extLst>
          </p:cNvPr>
          <p:cNvCxnSpPr>
            <a:stCxn id="44" idx="5"/>
            <a:endCxn id="42" idx="2"/>
          </p:cNvCxnSpPr>
          <p:nvPr/>
        </p:nvCxnSpPr>
        <p:spPr>
          <a:xfrm>
            <a:off x="3802778" y="2683221"/>
            <a:ext cx="790272" cy="26398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032C3F55-A070-6F77-1E12-E83D42445336}"/>
              </a:ext>
            </a:extLst>
          </p:cNvPr>
          <p:cNvSpPr/>
          <p:nvPr/>
        </p:nvSpPr>
        <p:spPr>
          <a:xfrm>
            <a:off x="3226611" y="2107054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980ACD-C8AE-BE98-7870-3CF5EB5D8DF3}"/>
              </a:ext>
            </a:extLst>
          </p:cNvPr>
          <p:cNvCxnSpPr>
            <a:endCxn id="44" idx="2"/>
          </p:cNvCxnSpPr>
          <p:nvPr/>
        </p:nvCxnSpPr>
        <p:spPr>
          <a:xfrm flipV="1">
            <a:off x="2498834" y="2444565"/>
            <a:ext cx="727777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21902A5-783C-91C7-B6F3-0B9062B2F834}"/>
              </a:ext>
            </a:extLst>
          </p:cNvPr>
          <p:cNvSpPr txBox="1"/>
          <p:nvPr/>
        </p:nvSpPr>
        <p:spPr>
          <a:xfrm>
            <a:off x="3849903" y="179750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54AD85F-5B44-EB17-428F-43C1475814AE}"/>
              </a:ext>
            </a:extLst>
          </p:cNvPr>
          <p:cNvSpPr txBox="1"/>
          <p:nvPr/>
        </p:nvSpPr>
        <p:spPr>
          <a:xfrm>
            <a:off x="3897231" y="277191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48" name="Curved Connector 48">
            <a:extLst>
              <a:ext uri="{FF2B5EF4-FFF2-40B4-BE49-F238E27FC236}">
                <a16:creationId xmlns:a16="http://schemas.microsoft.com/office/drawing/2014/main" id="{A8CAE4B9-A6E3-4436-DF9F-D9BE5EDA9F49}"/>
              </a:ext>
            </a:extLst>
          </p:cNvPr>
          <p:cNvCxnSpPr>
            <a:stCxn id="32" idx="0"/>
            <a:endCxn id="52" idx="0"/>
          </p:cNvCxnSpPr>
          <p:nvPr/>
        </p:nvCxnSpPr>
        <p:spPr>
          <a:xfrm rot="16200000" flipH="1" flipV="1">
            <a:off x="5554404" y="-1465265"/>
            <a:ext cx="523897" cy="6620739"/>
          </a:xfrm>
          <a:prstGeom prst="curvedConnector3">
            <a:avLst>
              <a:gd name="adj1" fmla="val -436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9">
            <a:extLst>
              <a:ext uri="{FF2B5EF4-FFF2-40B4-BE49-F238E27FC236}">
                <a16:creationId xmlns:a16="http://schemas.microsoft.com/office/drawing/2014/main" id="{FBBFFF02-B89B-15CB-520C-90BD33322CDC}"/>
              </a:ext>
            </a:extLst>
          </p:cNvPr>
          <p:cNvCxnSpPr>
            <a:stCxn id="39" idx="4"/>
            <a:endCxn id="52" idx="4"/>
          </p:cNvCxnSpPr>
          <p:nvPr/>
        </p:nvCxnSpPr>
        <p:spPr>
          <a:xfrm rot="5400000" flipH="1">
            <a:off x="4165470" y="1122590"/>
            <a:ext cx="508403" cy="3827377"/>
          </a:xfrm>
          <a:prstGeom prst="curvedConnector3">
            <a:avLst>
              <a:gd name="adj1" fmla="val -4496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8ED4F4-33F7-E1FE-518B-0ACD1983B59D}"/>
              </a:ext>
            </a:extLst>
          </p:cNvPr>
          <p:cNvSpPr txBox="1"/>
          <p:nvPr/>
        </p:nvSpPr>
        <p:spPr>
          <a:xfrm>
            <a:off x="6548587" y="102818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95D7A6-813D-CF6B-6441-DB988CB5AA40}"/>
              </a:ext>
            </a:extLst>
          </p:cNvPr>
          <p:cNvSpPr txBox="1"/>
          <p:nvPr/>
        </p:nvSpPr>
        <p:spPr>
          <a:xfrm>
            <a:off x="4768593" y="3236936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B6B1C4B-0189-566D-F2BA-049348A45ED7}"/>
              </a:ext>
            </a:extLst>
          </p:cNvPr>
          <p:cNvSpPr/>
          <p:nvPr/>
        </p:nvSpPr>
        <p:spPr>
          <a:xfrm>
            <a:off x="2168472" y="2107054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970E78-1A52-BA36-F407-B013475E791B}"/>
              </a:ext>
            </a:extLst>
          </p:cNvPr>
          <p:cNvCxnSpPr/>
          <p:nvPr/>
        </p:nvCxnSpPr>
        <p:spPr>
          <a:xfrm flipV="1">
            <a:off x="1718892" y="2440361"/>
            <a:ext cx="457200" cy="42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907F3EF3-5538-BD6B-1A83-A1C93E74EC40}"/>
              </a:ext>
            </a:extLst>
          </p:cNvPr>
          <p:cNvSpPr/>
          <p:nvPr/>
        </p:nvSpPr>
        <p:spPr>
          <a:xfrm>
            <a:off x="2243397" y="2166833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938912-9A20-7FB4-CEAF-4371274B7915}"/>
              </a:ext>
            </a:extLst>
          </p:cNvPr>
          <p:cNvSpPr txBox="1"/>
          <p:nvPr/>
        </p:nvSpPr>
        <p:spPr>
          <a:xfrm>
            <a:off x="2894262" y="2098987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95C9DFD-CF66-2593-3BED-1403266B0FD6}"/>
              </a:ext>
            </a:extLst>
          </p:cNvPr>
          <p:cNvSpPr/>
          <p:nvPr/>
        </p:nvSpPr>
        <p:spPr>
          <a:xfrm>
            <a:off x="2147632" y="498187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3F8AD05-86B6-4C37-E90C-D6D11DB32A20}"/>
              </a:ext>
            </a:extLst>
          </p:cNvPr>
          <p:cNvCxnSpPr>
            <a:endCxn id="56" idx="2"/>
          </p:cNvCxnSpPr>
          <p:nvPr/>
        </p:nvCxnSpPr>
        <p:spPr>
          <a:xfrm flipV="1">
            <a:off x="1497887" y="5319389"/>
            <a:ext cx="649745" cy="1730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20DC8C6-DFD2-673D-3F20-698AC67B9837}"/>
              </a:ext>
            </a:extLst>
          </p:cNvPr>
          <p:cNvSpPr txBox="1"/>
          <p:nvPr/>
        </p:nvSpPr>
        <p:spPr>
          <a:xfrm>
            <a:off x="4354161" y="4960543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7B7B1F-B225-D071-E505-8816DF5C5E56}"/>
              </a:ext>
            </a:extLst>
          </p:cNvPr>
          <p:cNvSpPr/>
          <p:nvPr/>
        </p:nvSpPr>
        <p:spPr>
          <a:xfrm>
            <a:off x="4904864" y="498009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F99B851-EF32-72DA-6C88-CCDA890C9D70}"/>
              </a:ext>
            </a:extLst>
          </p:cNvPr>
          <p:cNvCxnSpPr>
            <a:stCxn id="61" idx="6"/>
            <a:endCxn id="59" idx="2"/>
          </p:cNvCxnSpPr>
          <p:nvPr/>
        </p:nvCxnSpPr>
        <p:spPr>
          <a:xfrm>
            <a:off x="4177087" y="5311840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A834E721-2FDB-B1AC-C872-54900E73F497}"/>
              </a:ext>
            </a:extLst>
          </p:cNvPr>
          <p:cNvSpPr/>
          <p:nvPr/>
        </p:nvSpPr>
        <p:spPr>
          <a:xfrm>
            <a:off x="3502065" y="4974329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BEB4ED7-773E-220E-5D75-4D0E032626E5}"/>
              </a:ext>
            </a:extLst>
          </p:cNvPr>
          <p:cNvCxnSpPr>
            <a:stCxn id="56" idx="6"/>
            <a:endCxn id="61" idx="2"/>
          </p:cNvCxnSpPr>
          <p:nvPr/>
        </p:nvCxnSpPr>
        <p:spPr>
          <a:xfrm flipV="1">
            <a:off x="2822654" y="5311840"/>
            <a:ext cx="679411" cy="7549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240BC47-4F07-62B2-2078-773BEE55DE2C}"/>
              </a:ext>
            </a:extLst>
          </p:cNvPr>
          <p:cNvSpPr txBox="1"/>
          <p:nvPr/>
        </p:nvSpPr>
        <p:spPr>
          <a:xfrm>
            <a:off x="7152610" y="4965209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750EE74-1324-E056-38DB-5C2CA753F973}"/>
              </a:ext>
            </a:extLst>
          </p:cNvPr>
          <p:cNvSpPr/>
          <p:nvPr/>
        </p:nvSpPr>
        <p:spPr>
          <a:xfrm>
            <a:off x="7703313" y="4984761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63002B0-250F-83E1-B61B-1056550EC565}"/>
              </a:ext>
            </a:extLst>
          </p:cNvPr>
          <p:cNvSpPr/>
          <p:nvPr/>
        </p:nvSpPr>
        <p:spPr>
          <a:xfrm>
            <a:off x="7771172" y="505790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B22A9C8-61C8-E304-D73C-B21632F627E4}"/>
              </a:ext>
            </a:extLst>
          </p:cNvPr>
          <p:cNvCxnSpPr>
            <a:stCxn id="67" idx="6"/>
            <a:endCxn id="64" idx="2"/>
          </p:cNvCxnSpPr>
          <p:nvPr/>
        </p:nvCxnSpPr>
        <p:spPr>
          <a:xfrm>
            <a:off x="6975536" y="5316506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E7E81CCD-9888-824E-2ECB-C92648699EDC}"/>
              </a:ext>
            </a:extLst>
          </p:cNvPr>
          <p:cNvSpPr/>
          <p:nvPr/>
        </p:nvSpPr>
        <p:spPr>
          <a:xfrm>
            <a:off x="6300514" y="4978995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5C972EC-87E0-E5DD-53E3-76F14A47FC76}"/>
              </a:ext>
            </a:extLst>
          </p:cNvPr>
          <p:cNvCxnSpPr>
            <a:stCxn id="59" idx="6"/>
            <a:endCxn id="67" idx="2"/>
          </p:cNvCxnSpPr>
          <p:nvPr/>
        </p:nvCxnSpPr>
        <p:spPr>
          <a:xfrm flipV="1">
            <a:off x="5579886" y="5316506"/>
            <a:ext cx="720628" cy="110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520DE5B-72D0-13CA-E351-D9274241DFDB}"/>
              </a:ext>
            </a:extLst>
          </p:cNvPr>
          <p:cNvSpPr txBox="1"/>
          <p:nvPr/>
        </p:nvSpPr>
        <p:spPr>
          <a:xfrm>
            <a:off x="5776451" y="496032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FC7A87-B6E8-CD86-93AF-262FA37D0CE3}"/>
              </a:ext>
            </a:extLst>
          </p:cNvPr>
          <p:cNvSpPr txBox="1"/>
          <p:nvPr/>
        </p:nvSpPr>
        <p:spPr>
          <a:xfrm>
            <a:off x="2951362" y="4985651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71" name="Curved Connector 19">
            <a:extLst>
              <a:ext uri="{FF2B5EF4-FFF2-40B4-BE49-F238E27FC236}">
                <a16:creationId xmlns:a16="http://schemas.microsoft.com/office/drawing/2014/main" id="{C8A8C350-1A55-F3F1-6BB5-E290A2AACEBD}"/>
              </a:ext>
            </a:extLst>
          </p:cNvPr>
          <p:cNvCxnSpPr>
            <a:stCxn id="64" idx="0"/>
            <a:endCxn id="56" idx="0"/>
          </p:cNvCxnSpPr>
          <p:nvPr/>
        </p:nvCxnSpPr>
        <p:spPr>
          <a:xfrm rot="16200000" flipV="1">
            <a:off x="5261543" y="2205479"/>
            <a:ext cx="2883" cy="5555681"/>
          </a:xfrm>
          <a:prstGeom prst="curvedConnector3">
            <a:avLst>
              <a:gd name="adj1" fmla="val 1356711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124EA47-B1A3-E13F-7B78-72E6B996008F}"/>
              </a:ext>
            </a:extLst>
          </p:cNvPr>
          <p:cNvSpPr txBox="1"/>
          <p:nvPr/>
        </p:nvSpPr>
        <p:spPr>
          <a:xfrm>
            <a:off x="4972723" y="4279018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34ECA19-58E0-72E2-C104-64C1C4B5545A}"/>
              </a:ext>
            </a:extLst>
          </p:cNvPr>
          <p:cNvSpPr/>
          <p:nvPr/>
        </p:nvSpPr>
        <p:spPr>
          <a:xfrm>
            <a:off x="2218841" y="5055119"/>
            <a:ext cx="550468" cy="54246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0401499-DBE1-751F-0A38-4968C20CF0A2}"/>
              </a:ext>
            </a:extLst>
          </p:cNvPr>
          <p:cNvCxnSpPr>
            <a:cxnSpLocks/>
          </p:cNvCxnSpPr>
          <p:nvPr/>
        </p:nvCxnSpPr>
        <p:spPr>
          <a:xfrm>
            <a:off x="2426274" y="2703419"/>
            <a:ext cx="0" cy="2256909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597CC75-2786-39F7-2D06-69EE35334B26}"/>
              </a:ext>
            </a:extLst>
          </p:cNvPr>
          <p:cNvSpPr txBox="1"/>
          <p:nvPr/>
        </p:nvSpPr>
        <p:spPr>
          <a:xfrm>
            <a:off x="2147632" y="3421602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C5878-9C57-73C6-D5FA-F2571307A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542" y="844181"/>
                <a:ext cx="8763000" cy="5334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Convert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E47A1"/>
                                </a:solidFill>
                                <a:latin typeface="Cambria Math" panose="02040503050406030204" pitchFamily="18" charset="0"/>
                              </a:rPr>
                              <m:t>00+1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(10)</m:t>
                        </m:r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E47A1"/>
                    </a:solidFill>
                  </a:rPr>
                  <a:t>to NFA-^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AC5878-9C57-73C6-D5FA-F2571307A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2" y="844181"/>
                <a:ext cx="8763000" cy="533400"/>
              </a:xfrm>
              <a:prstGeom prst="rect">
                <a:avLst/>
              </a:prstGeom>
              <a:blipFill>
                <a:blip r:embed="rId2"/>
                <a:stretch>
                  <a:fillRect l="-974" t="-14773" b="-5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53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58" grpId="0"/>
      <p:bldP spid="59" grpId="0" animBg="1"/>
      <p:bldP spid="61" grpId="0" animBg="1"/>
      <p:bldP spid="63" grpId="0"/>
      <p:bldP spid="64" grpId="0" animBg="1"/>
      <p:bldP spid="65" grpId="0" animBg="1"/>
      <p:bldP spid="67" grpId="0" animBg="1"/>
      <p:bldP spid="69" grpId="0"/>
      <p:bldP spid="70" grpId="0"/>
      <p:bldP spid="72" grpId="0"/>
      <p:bldP spid="73" grpId="0" animBg="1"/>
      <p:bldP spid="7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228F-FCAA-60FD-9BBE-EC2AA6A70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 to NFA-^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D2B91-F474-B911-64E2-EF9A64197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00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00+1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(00+1)*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(0+1)*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(111)*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(10+01)*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(0+1)*(11+00)*11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(10+110)*(0+1)*1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(00+1)*(10)*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</a:t>
            </a:r>
            <a:r>
              <a:rPr lang="en-US" dirty="0" err="1"/>
              <a:t>a+b</a:t>
            </a:r>
            <a:r>
              <a:rPr lang="en-US" dirty="0"/>
              <a:t>)(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(</a:t>
            </a:r>
            <a:r>
              <a:rPr lang="en-US" dirty="0" err="1"/>
              <a:t>aab</a:t>
            </a:r>
            <a:r>
              <a:rPr lang="en-US" dirty="0"/>
              <a:t>)*b*(</a:t>
            </a:r>
            <a:r>
              <a:rPr lang="en-US" dirty="0" err="1"/>
              <a:t>a+b</a:t>
            </a:r>
            <a:r>
              <a:rPr lang="en-US" dirty="0"/>
              <a:t>)*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35420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F89B097-EEE0-4D2D-BF5E-BBDD0DF7F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9B9C4A-17CB-DF8D-E2B2-BF80A61B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 with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183098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C489B-F21F-6D59-88E3-C803B755E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 with output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F761-850B-4355-B4CD-BA9805517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Finite automata has limited capability of either accepting a string or rejecting a string. Acceptance of string was based on the reachability of a machine from starting state to final state. </a:t>
            </a:r>
          </a:p>
          <a:p>
            <a:r>
              <a:rPr lang="en-US" dirty="0"/>
              <a:t>Finite automata with output do not have a final state.</a:t>
            </a:r>
          </a:p>
          <a:p>
            <a:r>
              <a:rPr lang="en-US" dirty="0">
                <a:solidFill>
                  <a:srgbClr val="C00000"/>
                </a:solidFill>
              </a:rPr>
              <a:t>Machine generates output on every input</a:t>
            </a:r>
            <a:r>
              <a:rPr lang="en-US" dirty="0"/>
              <a:t>.</a:t>
            </a:r>
          </a:p>
          <a:p>
            <a:r>
              <a:rPr lang="en-US" dirty="0"/>
              <a:t>There are two types of automata with outputs:</a:t>
            </a:r>
          </a:p>
          <a:p>
            <a:pPr marL="914400" lvl="0" indent="-4572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E47A1"/>
                </a:solidFill>
              </a:rPr>
              <a:t>Moore machine</a:t>
            </a:r>
          </a:p>
          <a:p>
            <a:pPr marL="914400" indent="-457200">
              <a:buFont typeface="+mj-lt"/>
              <a:buAutoNum type="arabicPeriod"/>
            </a:pPr>
            <a:r>
              <a:rPr lang="en-US" dirty="0">
                <a:solidFill>
                  <a:srgbClr val="0E47A1"/>
                </a:solidFill>
              </a:rPr>
              <a:t> Mealy machine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259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93BB-F6AF-A8AE-0821-72DADE827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kern="1200" dirty="0">
                <a:solidFill>
                  <a:srgbClr val="373737"/>
                </a:solidFill>
                <a:effectLst/>
                <a:latin typeface="Roboto Condensed" panose="02000000000000000000" pitchFamily="2" charset="0"/>
                <a:ea typeface="+mj-ea"/>
                <a:cs typeface="+mj-cs"/>
              </a:rPr>
              <a:t>Moore machine &amp; Mealy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04B3A-51F3-668F-804D-90A6ADAFB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D046EC-FE48-2FB1-9C76-48E594D2DFA7}"/>
              </a:ext>
            </a:extLst>
          </p:cNvPr>
          <p:cNvSpPr/>
          <p:nvPr/>
        </p:nvSpPr>
        <p:spPr>
          <a:xfrm>
            <a:off x="4369426" y="1120015"/>
            <a:ext cx="2919747" cy="458115"/>
          </a:xfrm>
          <a:prstGeom prst="rect">
            <a:avLst/>
          </a:prstGeom>
          <a:noFill/>
          <a:ln w="25400">
            <a:solidFill>
              <a:srgbClr val="0E4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 with 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F2BAAA-180A-BE79-DA9B-D703B24FF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333" y="2210655"/>
            <a:ext cx="1902757" cy="477265"/>
          </a:xfrm>
          <a:prstGeom prst="rect">
            <a:avLst/>
          </a:prstGeom>
          <a:noFill/>
          <a:ln w="25400">
            <a:solidFill>
              <a:srgbClr val="0E47A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Mealy Machine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5C2E3-38BC-8A33-17BA-CF9448DD1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1626" y="2215960"/>
            <a:ext cx="1885699" cy="466657"/>
          </a:xfrm>
          <a:prstGeom prst="rect">
            <a:avLst/>
          </a:prstGeom>
          <a:noFill/>
          <a:ln w="25400">
            <a:solidFill>
              <a:srgbClr val="0E47A1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Moore Machine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A7A27046-B929-2414-F064-B696AA69AC86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5400000">
            <a:off x="4527973" y="914633"/>
            <a:ext cx="637830" cy="1964824"/>
          </a:xfrm>
          <a:prstGeom prst="bent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F4C9BEE0-6EB1-7263-13C6-F83419FD7297}"/>
              </a:ext>
            </a:extLst>
          </p:cNvPr>
          <p:cNvCxnSpPr/>
          <p:nvPr/>
        </p:nvCxnSpPr>
        <p:spPr>
          <a:xfrm rot="16200000" flipH="1">
            <a:off x="6533160" y="880111"/>
            <a:ext cx="640534" cy="2048256"/>
          </a:xfrm>
          <a:prstGeom prst="bentConnector3">
            <a:avLst>
              <a:gd name="adj1" fmla="val 49009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669A79-2402-E4C7-DD6F-5663DAC8DCCB}"/>
              </a:ext>
            </a:extLst>
          </p:cNvPr>
          <p:cNvCxnSpPr/>
          <p:nvPr/>
        </p:nvCxnSpPr>
        <p:spPr>
          <a:xfrm>
            <a:off x="5834604" y="2064889"/>
            <a:ext cx="0" cy="438912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F0746F-2B62-8CA8-6031-E0741ABA908D}"/>
                  </a:ext>
                </a:extLst>
              </p:cNvPr>
              <p:cNvSpPr/>
              <p:nvPr/>
            </p:nvSpPr>
            <p:spPr>
              <a:xfrm>
                <a:off x="4361236" y="2667502"/>
                <a:ext cx="3417474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6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6F0746F-2B62-8CA8-6031-E0741ABA9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1236" y="2667502"/>
                <a:ext cx="3417474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DF2EAF-7D93-872B-2321-120B46559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3214085"/>
                <a:ext cx="3072147" cy="2767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200" dirty="0"/>
                  <a:t> : set of states</a:t>
                </a: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input symbols</a:t>
                </a: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200" dirty="0"/>
                  <a:t> : output symbols</a:t>
                </a:r>
              </a:p>
              <a:p>
                <a:pPr marL="347663" lvl="1" indent="0" algn="just" defTabSz="739775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200" dirty="0"/>
                  <a:t> : Transition function </a:t>
                </a:r>
                <a:endParaRPr lang="en-US" sz="2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7663" lvl="1" indent="0" algn="just" defTabSz="739775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200" dirty="0"/>
                  <a:t>: </a:t>
                </a:r>
                <a:r>
                  <a:rPr lang="en-US" sz="2200" dirty="0"/>
                  <a:t>output function</a:t>
                </a:r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200" dirty="0"/>
                  <a:t> : initial state</a:t>
                </a:r>
                <a:endParaRPr lang="en-GB" altLang="en-US" sz="22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5DF2EAF-7D93-872B-2321-120B4655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3214085"/>
                <a:ext cx="3072147" cy="2767615"/>
              </a:xfrm>
              <a:prstGeom prst="rect">
                <a:avLst/>
              </a:prstGeom>
              <a:blipFill>
                <a:blip r:embed="rId3"/>
                <a:stretch>
                  <a:fillRect t="-661" b="-220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5CEB6F2-B205-3998-9DE4-7F2145560D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8700" y="3177432"/>
                <a:ext cx="3429000" cy="513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𝒂𝒔𝒔𝒐𝒄𝒊𝒂𝒕𝒆𝒅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𝒔𝒕𝒂𝒕𝒆</m:t>
                      </m:r>
                    </m:oMath>
                  </m:oMathPara>
                </a14:m>
                <a:endParaRPr lang="en-GB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F5CEB6F2-B205-3998-9DE4-7F214556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177432"/>
                <a:ext cx="3429000" cy="513017"/>
              </a:xfrm>
              <a:prstGeom prst="rect">
                <a:avLst/>
              </a:prstGeom>
              <a:blipFill>
                <a:blip r:embed="rId4"/>
                <a:stretch>
                  <a:fillRect r="-282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50A338-4B0A-D408-91BA-91E46D8366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0384" y="3196323"/>
                <a:ext cx="3429000" cy="5130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1pPr>
                <a:lvl2pPr marL="742950" indent="-28575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114000"/>
                  </a:lnSpc>
                  <a:spcBef>
                    <a:spcPct val="20000"/>
                  </a:spcBef>
                  <a:buClrTx/>
                  <a:buFont typeface="Arial" pitchFamily="34" charset="0"/>
                  <a:buChar char="»"/>
                  <a:defRPr sz="1600" kern="1200">
                    <a:solidFill>
                      <a:schemeClr val="tx1"/>
                    </a:solidFill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7663" lvl="1" indent="0" algn="just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𝑶𝒖𝒕𝒑𝒖𝒕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𝒂𝒔𝒔𝒐𝒄𝒊𝒂𝒕𝒆𝒅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𝒘𝒊𝒕𝒉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𝒕𝒓𝒂𝒏𝒔𝒊𝒕𝒊𝒐𝒏</m:t>
                      </m:r>
                    </m:oMath>
                  </m:oMathPara>
                </a14:m>
                <a:endParaRPr lang="en-GB" alt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7D50A338-4B0A-D408-91BA-91E46D836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384" y="3196323"/>
                <a:ext cx="3429000" cy="513017"/>
              </a:xfrm>
              <a:prstGeom prst="rect">
                <a:avLst/>
              </a:prstGeom>
              <a:blipFill>
                <a:blip r:embed="rId5"/>
                <a:stretch>
                  <a:fillRect r="-476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241E7957-465C-C157-6DF2-FCB6E55A6C8E}"/>
              </a:ext>
            </a:extLst>
          </p:cNvPr>
          <p:cNvSpPr/>
          <p:nvPr/>
        </p:nvSpPr>
        <p:spPr>
          <a:xfrm>
            <a:off x="2462547" y="456346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X,</a:t>
            </a:r>
            <a:r>
              <a:rPr lang="en-IN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B7E422-39FF-4760-F87F-C5FE642C1A34}"/>
              </a:ext>
            </a:extLst>
          </p:cNvPr>
          <p:cNvSpPr/>
          <p:nvPr/>
        </p:nvSpPr>
        <p:spPr>
          <a:xfrm>
            <a:off x="4492795" y="4561299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Y,</a:t>
            </a:r>
            <a:r>
              <a:rPr lang="en-IN" sz="2000" b="1" dirty="0">
                <a:solidFill>
                  <a:srgbClr val="C00000"/>
                </a:solidFill>
              </a:rPr>
              <a:t>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0FB1F2-C335-8F86-2A32-BF465B7B2CD2}"/>
              </a:ext>
            </a:extLst>
          </p:cNvPr>
          <p:cNvCxnSpPr>
            <a:endCxn id="14" idx="2"/>
          </p:cNvCxnSpPr>
          <p:nvPr/>
        </p:nvCxnSpPr>
        <p:spPr>
          <a:xfrm>
            <a:off x="1852947" y="4906360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49F2B9-DDF0-2AC4-FAC7-9901726695AB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flipV="1">
            <a:off x="3148347" y="4904199"/>
            <a:ext cx="1344448" cy="216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05CC18-D3F7-E9DE-2370-31D6DEB7E32B}"/>
              </a:ext>
            </a:extLst>
          </p:cNvPr>
          <p:cNvSpPr txBox="1"/>
          <p:nvPr/>
        </p:nvSpPr>
        <p:spPr>
          <a:xfrm>
            <a:off x="3655735" y="448726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138D6D4A-0E09-AB1F-8D07-37478F3DFA9D}"/>
              </a:ext>
            </a:extLst>
          </p:cNvPr>
          <p:cNvCxnSpPr>
            <a:stCxn id="14" idx="1"/>
            <a:endCxn id="14" idx="7"/>
          </p:cNvCxnSpPr>
          <p:nvPr/>
        </p:nvCxnSpPr>
        <p:spPr>
          <a:xfrm rot="5400000" flipH="1" flipV="1">
            <a:off x="2805447" y="442142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4C855B94-D590-1A6C-37ED-46CC3915B881}"/>
              </a:ext>
            </a:extLst>
          </p:cNvPr>
          <p:cNvCxnSpPr/>
          <p:nvPr/>
        </p:nvCxnSpPr>
        <p:spPr>
          <a:xfrm rot="5400000" flipH="1" flipV="1">
            <a:off x="4835696" y="441507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AFB1FA-318C-499E-5F63-4D6B7C543270}"/>
              </a:ext>
            </a:extLst>
          </p:cNvPr>
          <p:cNvSpPr txBox="1"/>
          <p:nvPr/>
        </p:nvSpPr>
        <p:spPr>
          <a:xfrm>
            <a:off x="4695611" y="3642710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C791185E-0EAF-8E5C-B970-28D886FF7D2E}"/>
              </a:ext>
            </a:extLst>
          </p:cNvPr>
          <p:cNvCxnSpPr/>
          <p:nvPr/>
        </p:nvCxnSpPr>
        <p:spPr>
          <a:xfrm rot="5280000" flipH="1">
            <a:off x="3751182" y="4210278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AFE22C0-9B78-D0B8-9669-3C708CAAAD65}"/>
              </a:ext>
            </a:extLst>
          </p:cNvPr>
          <p:cNvSpPr/>
          <p:nvPr/>
        </p:nvSpPr>
        <p:spPr>
          <a:xfrm>
            <a:off x="6878175" y="4561299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X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2FE3AA-4EFC-0535-4DFF-186CC6503F65}"/>
              </a:ext>
            </a:extLst>
          </p:cNvPr>
          <p:cNvSpPr/>
          <p:nvPr/>
        </p:nvSpPr>
        <p:spPr>
          <a:xfrm>
            <a:off x="8908423" y="4559138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Y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B48E45-A943-6B77-3D48-79996A826581}"/>
              </a:ext>
            </a:extLst>
          </p:cNvPr>
          <p:cNvCxnSpPr>
            <a:endCxn id="23" idx="2"/>
          </p:cNvCxnSpPr>
          <p:nvPr/>
        </p:nvCxnSpPr>
        <p:spPr>
          <a:xfrm>
            <a:off x="6268575" y="4904199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D36BF0-4E89-EDF8-8492-6BEF03C4EBFE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 flipV="1">
            <a:off x="7563975" y="4902038"/>
            <a:ext cx="1344448" cy="216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765620-9BB7-63E4-4816-5D995AC69D64}"/>
              </a:ext>
            </a:extLst>
          </p:cNvPr>
          <p:cNvSpPr txBox="1"/>
          <p:nvPr/>
        </p:nvSpPr>
        <p:spPr>
          <a:xfrm>
            <a:off x="8071363" y="4485099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</a:t>
            </a:r>
            <a:r>
              <a:rPr lang="en-IN" sz="2000" b="1" dirty="0">
                <a:solidFill>
                  <a:srgbClr val="C00000"/>
                </a:solidFill>
              </a:rPr>
              <a:t>0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FA1DD72-88F5-52DB-3E81-ACF93504FB71}"/>
              </a:ext>
            </a:extLst>
          </p:cNvPr>
          <p:cNvCxnSpPr>
            <a:stCxn id="23" idx="1"/>
            <a:endCxn id="23" idx="7"/>
          </p:cNvCxnSpPr>
          <p:nvPr/>
        </p:nvCxnSpPr>
        <p:spPr>
          <a:xfrm rot="5400000" flipH="1" flipV="1">
            <a:off x="7221075" y="4419265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8E47035-65A4-4B99-B094-8271548131AB}"/>
              </a:ext>
            </a:extLst>
          </p:cNvPr>
          <p:cNvCxnSpPr/>
          <p:nvPr/>
        </p:nvCxnSpPr>
        <p:spPr>
          <a:xfrm rot="5400000" flipH="1" flipV="1">
            <a:off x="9251324" y="4412915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653215-F222-F31E-EBF1-E1576F9986B4}"/>
              </a:ext>
            </a:extLst>
          </p:cNvPr>
          <p:cNvSpPr txBox="1"/>
          <p:nvPr/>
        </p:nvSpPr>
        <p:spPr>
          <a:xfrm>
            <a:off x="8977646" y="3626602"/>
            <a:ext cx="69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b|</a:t>
            </a:r>
            <a:r>
              <a:rPr lang="en-IN" sz="2000" b="1" dirty="0">
                <a:solidFill>
                  <a:srgbClr val="C00000"/>
                </a:solidFill>
              </a:rPr>
              <a:t>0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18755A82-2964-9AF3-E43E-E5A10404E772}"/>
              </a:ext>
            </a:extLst>
          </p:cNvPr>
          <p:cNvCxnSpPr/>
          <p:nvPr/>
        </p:nvCxnSpPr>
        <p:spPr>
          <a:xfrm rot="5280000" flipH="1">
            <a:off x="8166810" y="4208117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97F99A-50FC-8571-8447-2E28A25159A3}"/>
              </a:ext>
            </a:extLst>
          </p:cNvPr>
          <p:cNvSpPr txBox="1"/>
          <p:nvPr/>
        </p:nvSpPr>
        <p:spPr>
          <a:xfrm>
            <a:off x="2617069" y="368604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348CA2-90FD-AC4E-6476-D8577F26F978}"/>
              </a:ext>
            </a:extLst>
          </p:cNvPr>
          <p:cNvSpPr txBox="1"/>
          <p:nvPr/>
        </p:nvSpPr>
        <p:spPr>
          <a:xfrm>
            <a:off x="3712094" y="554516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7276FE-597C-FA5B-6DC6-15DCA4973A57}"/>
              </a:ext>
            </a:extLst>
          </p:cNvPr>
          <p:cNvSpPr txBox="1"/>
          <p:nvPr/>
        </p:nvSpPr>
        <p:spPr>
          <a:xfrm>
            <a:off x="6973275" y="3661677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</a:t>
            </a:r>
            <a:r>
              <a:rPr lang="en-IN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16D784-3C98-06F4-7DA3-E9F100DFED64}"/>
              </a:ext>
            </a:extLst>
          </p:cNvPr>
          <p:cNvSpPr txBox="1"/>
          <p:nvPr/>
        </p:nvSpPr>
        <p:spPr>
          <a:xfrm>
            <a:off x="8052621" y="5501572"/>
            <a:ext cx="590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a|</a:t>
            </a:r>
            <a:r>
              <a:rPr lang="en-IN" sz="2000" b="1" dirty="0">
                <a:solidFill>
                  <a:srgbClr val="C0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340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0" grpId="1"/>
      <p:bldP spid="11" grpId="0" build="allAtOnce"/>
      <p:bldP spid="14" grpId="0" animBg="1"/>
      <p:bldP spid="15" grpId="0" animBg="1"/>
      <p:bldP spid="18" grpId="0"/>
      <p:bldP spid="21" grpId="0"/>
      <p:bldP spid="23" grpId="0" animBg="1"/>
      <p:bldP spid="24" grpId="0" animBg="1"/>
      <p:bldP spid="27" grpId="0"/>
      <p:bldP spid="30" grpId="0"/>
      <p:bldP spid="32" grpId="0"/>
      <p:bldP spid="33" grpId="0"/>
      <p:bldP spid="34" grpId="0"/>
      <p:bldP spid="3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B13A-9B3F-38CB-F7D1-5C881BC0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Moore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CD6CB7-A747-66ED-C92E-FCDFF8E0E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Mathematically </a:t>
                </a:r>
                <a:r>
                  <a:rPr lang="en-IN" dirty="0">
                    <a:solidFill>
                      <a:srgbClr val="C00000"/>
                    </a:solidFill>
                  </a:rPr>
                  <a:t>Moore machine </a:t>
                </a:r>
                <a:r>
                  <a:rPr lang="en-IN" dirty="0"/>
                  <a:t>is a six tuple machine and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347663" lvl="1" indent="0">
                  <a:buNone/>
                </a:pPr>
                <a:r>
                  <a:rPr lang="en-IN" sz="2400" dirty="0"/>
                  <a:t>where,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400" dirty="0"/>
                  <a:t> : a nonempty finite set of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: a nonempty finite set of input symbols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: a nonempty finite set of outputs</a:t>
                </a:r>
              </a:p>
              <a:p>
                <a:pPr marL="347663" lvl="1" indent="0" defTabSz="739775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400" dirty="0"/>
                  <a:t> : Transition function which takes two arguments as in finite automata, one is input state and other is 	input symbol. The output of this function is a single state.</a:t>
                </a:r>
              </a:p>
              <a:p>
                <a:pPr marL="347663" lvl="1" indent="0" defTabSz="739775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400" dirty="0"/>
                  <a:t>: it is a mapping function which maps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4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sz="2400" dirty="0"/>
                  <a:t>, giving the output associated with each state.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/>
                  <a:t> : the initial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∈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altLang="en-US" sz="2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CD6CB7-A747-66ED-C92E-FCDFF8E0E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21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1663-9C0C-1C2C-A219-965D6804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95098-792F-0568-8D0D-32C96BD9D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7"/>
            </a:pPr>
            <a:r>
              <a:rPr lang="en-US" dirty="0"/>
              <a:t>0 or more occurrence of either a or b or both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1 or more occurrence of either a or b or both</a:t>
            </a:r>
          </a:p>
          <a:p>
            <a:pPr marL="463550" lvl="1" indent="0">
              <a:buNone/>
            </a:pPr>
            <a:endParaRPr lang="en-US" sz="2400" dirty="0"/>
          </a:p>
          <a:p>
            <a:pPr marL="463550" indent="-457200">
              <a:buFont typeface="+mj-lt"/>
              <a:buAutoNum type="arabicPeriod" startAt="9"/>
            </a:pPr>
            <a:r>
              <a:rPr lang="en-US" dirty="0"/>
              <a:t>Binary no. ends with 0</a:t>
            </a:r>
          </a:p>
          <a:p>
            <a:pPr marL="406400" lvl="1" indent="0">
              <a:buNone/>
            </a:pPr>
            <a:endParaRPr lang="en-US" sz="2400" dirty="0"/>
          </a:p>
          <a:p>
            <a:pPr marL="463550" indent="-457200">
              <a:buFont typeface="+mj-lt"/>
              <a:buAutoNum type="arabicPeriod" startAt="10"/>
            </a:pPr>
            <a:r>
              <a:rPr lang="en-US" dirty="0"/>
              <a:t>Binary no. ends with 1</a:t>
            </a:r>
          </a:p>
          <a:p>
            <a:pPr marL="6350" indent="0">
              <a:buNone/>
            </a:pPr>
            <a:endParaRPr lang="en-US" dirty="0"/>
          </a:p>
          <a:p>
            <a:pPr marL="463550" indent="-457200">
              <a:buFont typeface="+mj-lt"/>
              <a:buAutoNum type="arabicPeriod" startAt="11"/>
            </a:pPr>
            <a:r>
              <a:rPr lang="en-US" dirty="0"/>
              <a:t>Binary no. starts and ends with 1 and length of string is at least 2</a:t>
            </a:r>
          </a:p>
          <a:p>
            <a:pPr marL="463550" lvl="1" indent="0">
              <a:buNone/>
            </a:pPr>
            <a:endParaRPr lang="en-US" sz="2400" dirty="0"/>
          </a:p>
          <a:p>
            <a:pPr marL="463550" indent="-457200">
              <a:buFont typeface="+mj-lt"/>
              <a:buAutoNum type="arabicPeriod" startAt="12"/>
            </a:pPr>
            <a:r>
              <a:rPr lang="en-IN" dirty="0"/>
              <a:t>String starts and ends with same character</a:t>
            </a:r>
          </a:p>
          <a:p>
            <a:pPr marL="635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49CC36-DA71-2B38-7ABC-03FF46183A18}"/>
                  </a:ext>
                </a:extLst>
              </p:cNvPr>
              <p:cNvSpPr/>
              <p:nvPr/>
            </p:nvSpPr>
            <p:spPr>
              <a:xfrm>
                <a:off x="656705" y="1170314"/>
                <a:ext cx="3143873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:^,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𝒂𝒃𝒂𝒃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𝒃𝒂𝒃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49CC36-DA71-2B38-7ABC-03FF46183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1170314"/>
                <a:ext cx="3143873" cy="608533"/>
              </a:xfrm>
              <a:prstGeom prst="rect">
                <a:avLst/>
              </a:prstGeom>
              <a:blipFill>
                <a:blip r:embed="rId2"/>
                <a:stretch>
                  <a:fillRect l="-5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BB8DC6-B823-B214-DDC2-3E55D035D65F}"/>
                  </a:ext>
                </a:extLst>
              </p:cNvPr>
              <p:cNvSpPr/>
              <p:nvPr/>
            </p:nvSpPr>
            <p:spPr>
              <a:xfrm>
                <a:off x="656705" y="208571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𝒂𝒃𝒂𝒃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𝒃𝒂𝒃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𝒃𝒃𝒃𝒂𝒂𝒂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BB8DC6-B823-B214-DDC2-3E55D035D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2085717"/>
                <a:ext cx="3200400" cy="608533"/>
              </a:xfrm>
              <a:prstGeom prst="rect">
                <a:avLst/>
              </a:prstGeom>
              <a:blipFill>
                <a:blip r:embed="rId3"/>
                <a:stretch>
                  <a:fillRect l="-571" r="-20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FBD0C88-ED00-B7C6-FA77-BF50FFD7EA48}"/>
                  </a:ext>
                </a:extLst>
              </p:cNvPr>
              <p:cNvSpPr/>
              <p:nvPr/>
            </p:nvSpPr>
            <p:spPr>
              <a:xfrm>
                <a:off x="656705" y="2986205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𝟏𝟏𝟏𝟏𝟎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FBD0C88-ED00-B7C6-FA77-BF50FFD7E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2986205"/>
                <a:ext cx="3200400" cy="457200"/>
              </a:xfrm>
              <a:prstGeom prst="rect">
                <a:avLst/>
              </a:prstGeom>
              <a:blipFill>
                <a:blip r:embed="rId4"/>
                <a:stretch>
                  <a:fillRect l="-571" r="-15810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6FEEF0-B7F3-D619-C640-94098814A2EC}"/>
                  </a:ext>
                </a:extLst>
              </p:cNvPr>
              <p:cNvSpPr/>
              <p:nvPr/>
            </p:nvSpPr>
            <p:spPr>
              <a:xfrm>
                <a:off x="656705" y="387153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96FEEF0-B7F3-D619-C640-94098814A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3871537"/>
                <a:ext cx="3200400" cy="457200"/>
              </a:xfrm>
              <a:prstGeom prst="rect">
                <a:avLst/>
              </a:prstGeom>
              <a:blipFill>
                <a:blip r:embed="rId5"/>
                <a:stretch>
                  <a:fillRect l="-571" r="-4571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B6312A-7E1D-5555-E24C-CE2D0042A087}"/>
                  </a:ext>
                </a:extLst>
              </p:cNvPr>
              <p:cNvSpPr/>
              <p:nvPr/>
            </p:nvSpPr>
            <p:spPr>
              <a:xfrm>
                <a:off x="656705" y="472909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CB6312A-7E1D-5555-E24C-CE2D0042A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4729097"/>
                <a:ext cx="3200400" cy="457200"/>
              </a:xfrm>
              <a:prstGeom prst="rect">
                <a:avLst/>
              </a:prstGeom>
              <a:blipFill>
                <a:blip r:embed="rId6"/>
                <a:stretch>
                  <a:fillRect l="-571" r="-10286" b="-1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D9260B9-8DA0-C6F1-F060-662E4F223073}"/>
                  </a:ext>
                </a:extLst>
              </p:cNvPr>
              <p:cNvSpPr/>
              <p:nvPr/>
            </p:nvSpPr>
            <p:spPr>
              <a:xfrm>
                <a:off x="656705" y="5590607"/>
                <a:ext cx="3200400" cy="457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𝒂𝒃𝒂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𝒃𝒂𝒂𝒃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D9260B9-8DA0-C6F1-F060-662E4F223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5590607"/>
                <a:ext cx="3200400" cy="457200"/>
              </a:xfrm>
              <a:prstGeom prst="rect">
                <a:avLst/>
              </a:prstGeom>
              <a:blipFill>
                <a:blip r:embed="rId7"/>
                <a:stretch>
                  <a:fillRect l="-571" b="-2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BE68DC-E8CE-4CBA-3012-12E08E280A70}"/>
                  </a:ext>
                </a:extLst>
              </p:cNvPr>
              <p:cNvSpPr/>
              <p:nvPr/>
            </p:nvSpPr>
            <p:spPr>
              <a:xfrm>
                <a:off x="4758580" y="120871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0BE68DC-E8CE-4CBA-3012-12E08E280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580" y="1208712"/>
                <a:ext cx="3200400" cy="60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F7268C-70A0-95E0-5380-6548B3A3A191}"/>
                  </a:ext>
                </a:extLst>
              </p:cNvPr>
              <p:cNvSpPr/>
              <p:nvPr/>
            </p:nvSpPr>
            <p:spPr>
              <a:xfrm>
                <a:off x="4730299" y="2076801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baseline="30000" dirty="0">
                    <a:solidFill>
                      <a:srgbClr val="C00000"/>
                    </a:solidFill>
                    <a:latin typeface="+mj-lt"/>
                  </a:rPr>
                  <a:t>+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7F7268C-70A0-95E0-5380-6548B3A3A1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9" y="2076801"/>
                <a:ext cx="3200400" cy="60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99F484-60FF-FAEB-A9DA-E3AA962221E2}"/>
                  </a:ext>
                </a:extLst>
              </p:cNvPr>
              <p:cNvSpPr/>
              <p:nvPr/>
            </p:nvSpPr>
            <p:spPr>
              <a:xfrm>
                <a:off x="4730299" y="370356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baseline="30000" dirty="0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b="1" i="1" baseline="30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399F484-60FF-FAEB-A9DA-E3AA96222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9" y="3703567"/>
                <a:ext cx="3200400" cy="60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DE0D6C-D85F-FCC9-1180-54C4428ED39E}"/>
                  </a:ext>
                </a:extLst>
              </p:cNvPr>
              <p:cNvSpPr/>
              <p:nvPr/>
            </p:nvSpPr>
            <p:spPr>
              <a:xfrm>
                <a:off x="4730299" y="2841746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baseline="30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baseline="3000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∗ 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DE0D6C-D85F-FCC9-1180-54C4428ED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299" y="2841746"/>
                <a:ext cx="3200400" cy="60853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7F3EF4-991E-B50A-490A-2F1AA7662DA9}"/>
                  </a:ext>
                </a:extLst>
              </p:cNvPr>
              <p:cNvSpPr/>
              <p:nvPr/>
            </p:nvSpPr>
            <p:spPr>
              <a:xfrm>
                <a:off x="4202399" y="4653430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baseline="30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37F3EF4-991E-B50A-490A-2F1AA7662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399" y="4653430"/>
                <a:ext cx="3200400" cy="608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E5ABF7-14D1-A167-5FBD-6420269AFBD0}"/>
                  </a:ext>
                </a:extLst>
              </p:cNvPr>
              <p:cNvSpPr/>
              <p:nvPr/>
            </p:nvSpPr>
            <p:spPr>
              <a:xfrm>
                <a:off x="4382630" y="5845476"/>
                <a:ext cx="5318069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𝐨𝐫</m:t>
                      </m:r>
                      <m:r>
                        <a:rPr lang="en-US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  <a:p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  <a:p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BE5ABF7-14D1-A167-5FBD-6420269AFB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630" y="5845476"/>
                <a:ext cx="5318069" cy="608533"/>
              </a:xfrm>
              <a:prstGeom prst="rect">
                <a:avLst/>
              </a:prstGeom>
              <a:blipFill>
                <a:blip r:embed="rId13"/>
                <a:stretch>
                  <a:fillRect t="-26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48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45B4-4FE7-E1CD-A309-B44E9DED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26828-397E-5DA5-1677-371D577CA5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Moore machine for the 1’s compliment of binary number.</a:t>
            </a:r>
            <a:endParaRPr lang="en-IN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D190F7-4F99-0D0C-0D14-845BFBCD99F6}"/>
              </a:ext>
            </a:extLst>
          </p:cNvPr>
          <p:cNvSpPr/>
          <p:nvPr/>
        </p:nvSpPr>
        <p:spPr>
          <a:xfrm>
            <a:off x="4495800" y="3069211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A,</a:t>
            </a:r>
            <a:r>
              <a:rPr lang="en-IN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7F8B614-CA9D-1B7E-2BED-1A4D485B1B7B}"/>
              </a:ext>
            </a:extLst>
          </p:cNvPr>
          <p:cNvSpPr/>
          <p:nvPr/>
        </p:nvSpPr>
        <p:spPr>
          <a:xfrm>
            <a:off x="6526048" y="3067050"/>
            <a:ext cx="840044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B,</a:t>
            </a:r>
            <a:r>
              <a:rPr lang="en-IN" sz="2000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BC2F23-638D-B318-9977-DFA34EE98011}"/>
              </a:ext>
            </a:extLst>
          </p:cNvPr>
          <p:cNvCxnSpPr>
            <a:endCxn id="4" idx="2"/>
          </p:cNvCxnSpPr>
          <p:nvPr/>
        </p:nvCxnSpPr>
        <p:spPr>
          <a:xfrm>
            <a:off x="3886200" y="3412111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4FA8396-5AF4-020D-3861-9405383F8DE3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5181600" y="3409950"/>
            <a:ext cx="1344448" cy="216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ABBA42-1ED0-5C13-C166-0F319FEF1FD3}"/>
              </a:ext>
            </a:extLst>
          </p:cNvPr>
          <p:cNvSpPr txBox="1"/>
          <p:nvPr/>
        </p:nvSpPr>
        <p:spPr>
          <a:xfrm>
            <a:off x="5688988" y="299301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EC0EE-FA77-5845-73FF-6C2997B7D7B6}"/>
              </a:ext>
            </a:extLst>
          </p:cNvPr>
          <p:cNvSpPr txBox="1"/>
          <p:nvPr/>
        </p:nvSpPr>
        <p:spPr>
          <a:xfrm>
            <a:off x="5713739" y="449342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9C4008FE-371F-D335-9660-F745E3366992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4838700" y="2927177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4825A7F-E6C7-8A0C-BCD0-4D976AC7E5E7}"/>
              </a:ext>
            </a:extLst>
          </p:cNvPr>
          <p:cNvSpPr txBox="1"/>
          <p:nvPr/>
        </p:nvSpPr>
        <p:spPr>
          <a:xfrm>
            <a:off x="4698615" y="215481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83FE279E-35D1-C987-8B4A-9FAF33589F3C}"/>
              </a:ext>
            </a:extLst>
          </p:cNvPr>
          <p:cNvCxnSpPr/>
          <p:nvPr/>
        </p:nvCxnSpPr>
        <p:spPr>
          <a:xfrm rot="5400000" flipH="1" flipV="1">
            <a:off x="6895844" y="2929792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E227C11-6AE6-301A-E1FF-06A794C746F3}"/>
              </a:ext>
            </a:extLst>
          </p:cNvPr>
          <p:cNvSpPr txBox="1"/>
          <p:nvPr/>
        </p:nvSpPr>
        <p:spPr>
          <a:xfrm>
            <a:off x="6728864" y="214846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43C0784-BEAA-F726-3DCB-90EFD8FD819A}"/>
              </a:ext>
            </a:extLst>
          </p:cNvPr>
          <p:cNvCxnSpPr/>
          <p:nvPr/>
        </p:nvCxnSpPr>
        <p:spPr>
          <a:xfrm rot="5280000" flipH="1">
            <a:off x="5784435" y="2716029"/>
            <a:ext cx="89274" cy="2057400"/>
          </a:xfrm>
          <a:prstGeom prst="curvedConnector3">
            <a:avLst>
              <a:gd name="adj1" fmla="val -69288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3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1" grpId="0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2FD9B-C49C-3BB5-F1FC-FF9579A0C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883A1-8EA4-918B-082B-CBA1421A8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</a:t>
            </a:r>
            <a:r>
              <a:rPr lang="en-US" dirty="0" err="1"/>
              <a:t>moore</a:t>
            </a:r>
            <a:r>
              <a:rPr lang="en-US" dirty="0"/>
              <a:t> machine to count occurrence of  “ab” as substring.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4D9D08-35A9-C37A-E11A-3B2B7B342134}"/>
                  </a:ext>
                </a:extLst>
              </p:cNvPr>
              <p:cNvSpPr/>
              <p:nvPr/>
            </p:nvSpPr>
            <p:spPr>
              <a:xfrm>
                <a:off x="4400550" y="33528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34D9D08-35A9-C37A-E11A-3B2B7B342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3352800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 l="-196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47822A5-219D-CAA4-F467-B5FA66672C14}"/>
                  </a:ext>
                </a:extLst>
              </p:cNvPr>
              <p:cNvSpPr/>
              <p:nvPr/>
            </p:nvSpPr>
            <p:spPr>
              <a:xfrm>
                <a:off x="5962650" y="33528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47822A5-219D-CAA4-F467-B5FA66672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650" y="3352800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 l="-294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94B0A9B-226F-816B-CC97-9E13C44D154D}"/>
                  </a:ext>
                </a:extLst>
              </p:cNvPr>
              <p:cNvSpPr/>
              <p:nvPr/>
            </p:nvSpPr>
            <p:spPr>
              <a:xfrm>
                <a:off x="7747030" y="33528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94B0A9B-226F-816B-CC97-9E13C44D1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030" y="3352800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3F3521-EA76-2D14-2BC1-A4767D871758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5010150" y="3657600"/>
            <a:ext cx="9525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8E5347-3F39-C5D5-C702-1FC86EFE925D}"/>
              </a:ext>
            </a:extLst>
          </p:cNvPr>
          <p:cNvCxnSpPr>
            <a:endCxn id="4" idx="2"/>
          </p:cNvCxnSpPr>
          <p:nvPr/>
        </p:nvCxnSpPr>
        <p:spPr>
          <a:xfrm>
            <a:off x="3790950" y="3657600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69C63043-099D-1F70-6542-E4E8AAA24908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4705350" y="32265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A7195452-AE60-A09D-9AE5-303A91920D50}"/>
              </a:ext>
            </a:extLst>
          </p:cNvPr>
          <p:cNvCxnSpPr>
            <a:stCxn id="6" idx="4"/>
            <a:endCxn id="4" idx="4"/>
          </p:cNvCxnSpPr>
          <p:nvPr/>
        </p:nvCxnSpPr>
        <p:spPr>
          <a:xfrm rot="5400000">
            <a:off x="6378590" y="2289160"/>
            <a:ext cx="12700" cy="3346480"/>
          </a:xfrm>
          <a:prstGeom prst="curvedConnector3">
            <a:avLst>
              <a:gd name="adj1" fmla="val 58235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E6F4B3B-8903-5396-C2A4-2B9A361EC05A}"/>
              </a:ext>
            </a:extLst>
          </p:cNvPr>
          <p:cNvSpPr txBox="1"/>
          <p:nvPr/>
        </p:nvSpPr>
        <p:spPr>
          <a:xfrm>
            <a:off x="5238750" y="333589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3278F-7665-A71E-33E0-D8DC0A6CB755}"/>
              </a:ext>
            </a:extLst>
          </p:cNvPr>
          <p:cNvSpPr txBox="1"/>
          <p:nvPr/>
        </p:nvSpPr>
        <p:spPr>
          <a:xfrm>
            <a:off x="4560857" y="23622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3209-A58F-EC1C-E5A8-47BC2A38248A}"/>
              </a:ext>
            </a:extLst>
          </p:cNvPr>
          <p:cNvSpPr txBox="1"/>
          <p:nvPr/>
        </p:nvSpPr>
        <p:spPr>
          <a:xfrm>
            <a:off x="6116607" y="228039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C4C759-C3BD-10D3-8536-B42F4390BE2F}"/>
              </a:ext>
            </a:extLst>
          </p:cNvPr>
          <p:cNvSpPr txBox="1"/>
          <p:nvPr/>
        </p:nvSpPr>
        <p:spPr>
          <a:xfrm>
            <a:off x="7015147" y="278820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F419A2-9B73-C118-F115-CBB2B644A072}"/>
              </a:ext>
            </a:extLst>
          </p:cNvPr>
          <p:cNvSpPr txBox="1"/>
          <p:nvPr/>
        </p:nvSpPr>
        <p:spPr>
          <a:xfrm>
            <a:off x="6230907" y="43503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B9BEBB-1943-6AD8-B961-2673A2DB830D}"/>
              </a:ext>
            </a:extLst>
          </p:cNvPr>
          <p:cNvSpPr txBox="1"/>
          <p:nvPr/>
        </p:nvSpPr>
        <p:spPr>
          <a:xfrm>
            <a:off x="7008797" y="384838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622A259E-F7A4-6E1A-0247-67465602C90B}"/>
              </a:ext>
            </a:extLst>
          </p:cNvPr>
          <p:cNvCxnSpPr>
            <a:stCxn id="5" idx="1"/>
            <a:endCxn id="5" idx="7"/>
          </p:cNvCxnSpPr>
          <p:nvPr/>
        </p:nvCxnSpPr>
        <p:spPr>
          <a:xfrm rot="5400000" flipH="1" flipV="1">
            <a:off x="6267450" y="3226548"/>
            <a:ext cx="12700" cy="431052"/>
          </a:xfrm>
          <a:prstGeom prst="curvedConnector3">
            <a:avLst>
              <a:gd name="adj1" fmla="val 64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E9D369A-129F-A134-11A6-726A43D5B144}"/>
              </a:ext>
            </a:extLst>
          </p:cNvPr>
          <p:cNvCxnSpPr>
            <a:stCxn id="5" idx="7"/>
            <a:endCxn id="6" idx="1"/>
          </p:cNvCxnSpPr>
          <p:nvPr/>
        </p:nvCxnSpPr>
        <p:spPr>
          <a:xfrm rot="5400000" flipH="1" flipV="1">
            <a:off x="7159640" y="2765410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E90886E1-69BB-4C20-707D-9BC3EA75269F}"/>
              </a:ext>
            </a:extLst>
          </p:cNvPr>
          <p:cNvCxnSpPr>
            <a:stCxn id="6" idx="3"/>
            <a:endCxn id="5" idx="5"/>
          </p:cNvCxnSpPr>
          <p:nvPr/>
        </p:nvCxnSpPr>
        <p:spPr>
          <a:xfrm rot="5400000">
            <a:off x="7159640" y="3196462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22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EE74E-2AD8-61AF-18BC-CE1DF9FA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Moore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2499C-E646-303C-8D3D-62FD10EF1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 a </a:t>
            </a:r>
            <a:r>
              <a:rPr lang="en-US" dirty="0" err="1"/>
              <a:t>moore</a:t>
            </a:r>
            <a:r>
              <a:rPr lang="en-US" dirty="0"/>
              <a:t> machine that takes set of all strings over {0, 1} and produces ‘A’ if </a:t>
            </a:r>
            <a:r>
              <a:rPr lang="en-US" dirty="0" err="1"/>
              <a:t>i</a:t>
            </a:r>
            <a:r>
              <a:rPr lang="en-US" dirty="0"/>
              <a:t>/p ends </a:t>
            </a:r>
            <a:r>
              <a:rPr lang="en-US" dirty="0" err="1"/>
              <a:t>witg</a:t>
            </a:r>
            <a:r>
              <a:rPr lang="en-US" dirty="0"/>
              <a:t> ‘10’ , produces ‘B’ if </a:t>
            </a:r>
            <a:r>
              <a:rPr lang="en-US" dirty="0" err="1"/>
              <a:t>i</a:t>
            </a:r>
            <a:r>
              <a:rPr lang="en-US" dirty="0"/>
              <a:t>/p ends with ’11’ otherwise produces ‘C’.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3E2D7EA-6783-19CB-9BC3-42018078D63D}"/>
                  </a:ext>
                </a:extLst>
              </p:cNvPr>
              <p:cNvSpPr/>
              <p:nvPr/>
            </p:nvSpPr>
            <p:spPr>
              <a:xfrm>
                <a:off x="4076700" y="34290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03E2D7EA-6783-19CB-9BC3-42018078D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700" y="3429000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6A0CA45-9619-FDD9-9860-B299225C8487}"/>
                  </a:ext>
                </a:extLst>
              </p:cNvPr>
              <p:cNvSpPr/>
              <p:nvPr/>
            </p:nvSpPr>
            <p:spPr>
              <a:xfrm>
                <a:off x="5638800" y="34290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6A0CA45-9619-FDD9-9860-B299225C84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429000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A3C3F0E-1DA7-3786-4E7B-7EFE403214EE}"/>
                  </a:ext>
                </a:extLst>
              </p:cNvPr>
              <p:cNvSpPr/>
              <p:nvPr/>
            </p:nvSpPr>
            <p:spPr>
              <a:xfrm>
                <a:off x="7208821" y="341209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A3C3F0E-1DA7-3786-4E7B-7EFE40321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821" y="3412092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A1807F-5DD5-5B81-F769-2BD5E52A1D6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4686300" y="3733800"/>
            <a:ext cx="9525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BFE08-79AA-6218-408F-1F5BF4CC1A66}"/>
              </a:ext>
            </a:extLst>
          </p:cNvPr>
          <p:cNvCxnSpPr>
            <a:endCxn id="4" idx="2"/>
          </p:cNvCxnSpPr>
          <p:nvPr/>
        </p:nvCxnSpPr>
        <p:spPr>
          <a:xfrm>
            <a:off x="3467100" y="3733800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F6D17CC6-91C4-6181-99CF-3D89898CC1B9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4381500" y="330274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722AFF-91C5-870B-CDFC-667C6057B6DE}"/>
              </a:ext>
            </a:extLst>
          </p:cNvPr>
          <p:cNvSpPr txBox="1"/>
          <p:nvPr/>
        </p:nvSpPr>
        <p:spPr>
          <a:xfrm>
            <a:off x="4914900" y="3412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DE3FA-AB98-75CA-F478-F8AAEC8E30AF}"/>
              </a:ext>
            </a:extLst>
          </p:cNvPr>
          <p:cNvSpPr txBox="1"/>
          <p:nvPr/>
        </p:nvSpPr>
        <p:spPr>
          <a:xfrm>
            <a:off x="3870638" y="28507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3C4F5-EA5E-C1F4-7736-74D44682919C}"/>
              </a:ext>
            </a:extLst>
          </p:cNvPr>
          <p:cNvSpPr txBox="1"/>
          <p:nvPr/>
        </p:nvSpPr>
        <p:spPr>
          <a:xfrm>
            <a:off x="6788212" y="44814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89EB9E-54D2-AF32-1747-2B40EC05507C}"/>
              </a:ext>
            </a:extLst>
          </p:cNvPr>
          <p:cNvSpPr txBox="1"/>
          <p:nvPr/>
        </p:nvSpPr>
        <p:spPr>
          <a:xfrm>
            <a:off x="7065161" y="27422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EB8244-B9E8-35D0-B2AC-178796EB3FB4}"/>
              </a:ext>
            </a:extLst>
          </p:cNvPr>
          <p:cNvSpPr txBox="1"/>
          <p:nvPr/>
        </p:nvSpPr>
        <p:spPr>
          <a:xfrm>
            <a:off x="6229874" y="42466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CD7BC-B7AB-FC05-75C4-BB8565C20B66}"/>
              </a:ext>
            </a:extLst>
          </p:cNvPr>
          <p:cNvSpPr txBox="1"/>
          <p:nvPr/>
        </p:nvSpPr>
        <p:spPr>
          <a:xfrm>
            <a:off x="5431642" y="4234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79EFBB43-FA20-2019-4D1B-146F96DBC24A}"/>
              </a:ext>
            </a:extLst>
          </p:cNvPr>
          <p:cNvCxnSpPr/>
          <p:nvPr/>
        </p:nvCxnSpPr>
        <p:spPr>
          <a:xfrm rot="5400000" flipH="1" flipV="1">
            <a:off x="7507271" y="3286867"/>
            <a:ext cx="12700" cy="431052"/>
          </a:xfrm>
          <a:prstGeom prst="curvedConnector3">
            <a:avLst>
              <a:gd name="adj1" fmla="val 64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3D8068-8452-FC1A-CBF9-9A11CD27B7E4}"/>
              </a:ext>
            </a:extLst>
          </p:cNvPr>
          <p:cNvCxnSpPr/>
          <p:nvPr/>
        </p:nvCxnSpPr>
        <p:spPr>
          <a:xfrm>
            <a:off x="6257926" y="3736325"/>
            <a:ext cx="9525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39F1A0-27E1-89EE-44E0-D404DBE1D302}"/>
              </a:ext>
            </a:extLst>
          </p:cNvPr>
          <p:cNvSpPr txBox="1"/>
          <p:nvPr/>
        </p:nvSpPr>
        <p:spPr>
          <a:xfrm>
            <a:off x="6486526" y="34146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790474B-C9EA-19E1-52E7-32B36BA0EEFD}"/>
                  </a:ext>
                </a:extLst>
              </p:cNvPr>
              <p:cNvSpPr/>
              <p:nvPr/>
            </p:nvSpPr>
            <p:spPr>
              <a:xfrm>
                <a:off x="5651089" y="4950581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790474B-C9EA-19E1-52E7-32B36BA0E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089" y="4950581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29D016-7726-FC82-A1FA-55748EBE1764}"/>
              </a:ext>
            </a:extLst>
          </p:cNvPr>
          <p:cNvCxnSpPr>
            <a:stCxn id="5" idx="3"/>
          </p:cNvCxnSpPr>
          <p:nvPr/>
        </p:nvCxnSpPr>
        <p:spPr>
          <a:xfrm flipH="1">
            <a:off x="5726916" y="3949326"/>
            <a:ext cx="1158" cy="1090529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CDAF50C-37D8-6F44-81F1-955E995A8435}"/>
              </a:ext>
            </a:extLst>
          </p:cNvPr>
          <p:cNvCxnSpPr>
            <a:endCxn id="5" idx="5"/>
          </p:cNvCxnSpPr>
          <p:nvPr/>
        </p:nvCxnSpPr>
        <p:spPr>
          <a:xfrm flipV="1">
            <a:off x="6157969" y="3949326"/>
            <a:ext cx="1157" cy="1090530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15C2A0-FBBB-C896-CD4A-9DF750ADA964}"/>
              </a:ext>
            </a:extLst>
          </p:cNvPr>
          <p:cNvCxnSpPr>
            <a:stCxn id="19" idx="2"/>
            <a:endCxn id="4" idx="5"/>
          </p:cNvCxnSpPr>
          <p:nvPr/>
        </p:nvCxnSpPr>
        <p:spPr>
          <a:xfrm flipH="1" flipV="1">
            <a:off x="4597026" y="3949326"/>
            <a:ext cx="1054063" cy="1306055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03CE6F-3DEF-F5B2-8D51-5B65F5919044}"/>
              </a:ext>
            </a:extLst>
          </p:cNvPr>
          <p:cNvCxnSpPr>
            <a:stCxn id="19" idx="6"/>
            <a:endCxn id="6" idx="3"/>
          </p:cNvCxnSpPr>
          <p:nvPr/>
        </p:nvCxnSpPr>
        <p:spPr>
          <a:xfrm flipV="1">
            <a:off x="6260689" y="3932418"/>
            <a:ext cx="1037406" cy="1322963"/>
          </a:xfrm>
          <a:prstGeom prst="straightConnector1">
            <a:avLst/>
          </a:prstGeom>
          <a:ln w="25400">
            <a:solidFill>
              <a:srgbClr val="0E47A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9AA324-6047-DFD3-E2D9-8BECC0122A91}"/>
              </a:ext>
            </a:extLst>
          </p:cNvPr>
          <p:cNvSpPr txBox="1"/>
          <p:nvPr/>
        </p:nvSpPr>
        <p:spPr>
          <a:xfrm>
            <a:off x="4694130" y="44092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FC79C06-590E-0636-FE3C-F6488BBB55A6}"/>
              </a:ext>
            </a:extLst>
          </p:cNvPr>
          <p:cNvSpPr/>
          <p:nvPr/>
        </p:nvSpPr>
        <p:spPr>
          <a:xfrm>
            <a:off x="8174395" y="2003274"/>
            <a:ext cx="2150705" cy="1216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10</a:t>
            </a:r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A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11B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Otherwise C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63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 animBg="1"/>
      <p:bldP spid="24" grpId="0"/>
      <p:bldP spid="2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D9B1F-E986-0B5E-B55B-FCB4A50E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Mealy Machine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58A75-81B8-063E-05B3-CAF825E1FE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Mathematically </a:t>
                </a:r>
                <a:r>
                  <a:rPr lang="en-IN" dirty="0">
                    <a:solidFill>
                      <a:schemeClr val="tx2"/>
                    </a:solidFill>
                  </a:rPr>
                  <a:t>Mealy machine </a:t>
                </a:r>
                <a:r>
                  <a:rPr lang="en-IN" dirty="0"/>
                  <a:t>is a six tuple machine and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347663" lvl="1" indent="0">
                  <a:buNone/>
                </a:pPr>
                <a:r>
                  <a:rPr lang="en-IN" sz="2400" dirty="0"/>
                  <a:t>where,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IN" sz="2400" dirty="0"/>
                  <a:t> : a nonempty finite set of states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IN" sz="2400" dirty="0"/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: a nonempty finite set of input symbols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 : a nonempty finite set of outputs</a:t>
                </a:r>
              </a:p>
              <a:p>
                <a:pPr marL="739775" lvl="1" indent="-392113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N" sz="2400" dirty="0"/>
                  <a:t> : Transition function which takes two arguments as in finite automata, one is input state and other is input symbol. The output of this function is a single state.</a:t>
                </a:r>
              </a:p>
              <a:p>
                <a:pPr marL="739775" lvl="1" indent="-392113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IN" sz="2400" dirty="0"/>
                  <a:t>: It is a mapping function which maps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sz="2400" dirty="0"/>
                  <a:t>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N" sz="2400" dirty="0"/>
                  <a:t>, giving the output associated with each transition.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400" dirty="0"/>
                  <a:t> : the initial state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I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4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400" dirty="0"/>
                  <a:t>∈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altLang="en-US" sz="2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D58A75-81B8-063E-05B3-CAF825E1FE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035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C20D-F651-3117-7B43-6B298615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B7B5C-0FB8-B3E0-0783-C10054B93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mealy machine for the 1’s compliment of binary number</a:t>
            </a:r>
            <a:endParaRPr lang="en-IN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AACACE-E64B-9D4D-22A3-F5C52F83E4F9}"/>
              </a:ext>
            </a:extLst>
          </p:cNvPr>
          <p:cNvSpPr/>
          <p:nvPr/>
        </p:nvSpPr>
        <p:spPr>
          <a:xfrm>
            <a:off x="5886450" y="331470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EBD52B-C55B-8834-997A-199EFC8DD84F}"/>
              </a:ext>
            </a:extLst>
          </p:cNvPr>
          <p:cNvCxnSpPr>
            <a:endCxn id="4" idx="2"/>
          </p:cNvCxnSpPr>
          <p:nvPr/>
        </p:nvCxnSpPr>
        <p:spPr>
          <a:xfrm>
            <a:off x="5276850" y="3657600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B1FC0766-BF66-4711-EA4B-471EA900183B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6229350" y="3172666"/>
            <a:ext cx="12700" cy="484934"/>
          </a:xfrm>
          <a:prstGeom prst="curvedConnector3">
            <a:avLst>
              <a:gd name="adj1" fmla="val 496607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86EF83-A447-CBDD-E3CA-19387A8D0454}"/>
              </a:ext>
            </a:extLst>
          </p:cNvPr>
          <p:cNvSpPr txBox="1"/>
          <p:nvPr/>
        </p:nvSpPr>
        <p:spPr>
          <a:xfrm>
            <a:off x="5944767" y="2460434"/>
            <a:ext cx="8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1/0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D3D1C-8545-702F-388E-E4D87B51C126}"/>
              </a:ext>
            </a:extLst>
          </p:cNvPr>
          <p:cNvSpPr txBox="1"/>
          <p:nvPr/>
        </p:nvSpPr>
        <p:spPr>
          <a:xfrm>
            <a:off x="5944767" y="2199568"/>
            <a:ext cx="86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0/1</a:t>
            </a:r>
          </a:p>
        </p:txBody>
      </p:sp>
    </p:spTree>
    <p:extLst>
      <p:ext uri="{BB962C8B-B14F-4D97-AF65-F5344CB8AC3E}">
        <p14:creationId xmlns:p14="http://schemas.microsoft.com/office/powerpoint/2010/main" val="17004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159-F92B-9C52-2600-33ECD59D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3214-F9B9-3BCE-1F88-CDA28C5DB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a mealy machine for regular expression (0+1)*(00+11).</a:t>
            </a:r>
            <a:endParaRPr lang="en-IN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AE32F3-D409-C519-C6B8-7C90AA5C5C66}"/>
              </a:ext>
            </a:extLst>
          </p:cNvPr>
          <p:cNvSpPr/>
          <p:nvPr/>
        </p:nvSpPr>
        <p:spPr>
          <a:xfrm>
            <a:off x="4139033" y="3481148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C7653BA-AE89-6A3D-C3DE-E266568EC89A}"/>
              </a:ext>
            </a:extLst>
          </p:cNvPr>
          <p:cNvSpPr/>
          <p:nvPr/>
        </p:nvSpPr>
        <p:spPr>
          <a:xfrm>
            <a:off x="5650019" y="2043533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18AD12-A44D-29DD-A5CE-88BC3CF1321E}"/>
              </a:ext>
            </a:extLst>
          </p:cNvPr>
          <p:cNvSpPr/>
          <p:nvPr/>
        </p:nvSpPr>
        <p:spPr>
          <a:xfrm>
            <a:off x="5650019" y="4793483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q3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C6F4DE-4A19-16C7-39C9-B3E4506B6DDA}"/>
              </a:ext>
            </a:extLst>
          </p:cNvPr>
          <p:cNvCxnSpPr/>
          <p:nvPr/>
        </p:nvCxnSpPr>
        <p:spPr>
          <a:xfrm>
            <a:off x="3554064" y="3785948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2ACD75-7FC0-3E3F-282F-F079167E90FC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4724400" y="2628900"/>
            <a:ext cx="1026052" cy="95268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7E3E7D-E2C0-BF25-E3E7-CA1FA1BBFBB8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4724400" y="4066515"/>
            <a:ext cx="1026052" cy="82740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02EC6C-04BA-D8D7-673E-51D918415FB0}"/>
              </a:ext>
            </a:extLst>
          </p:cNvPr>
          <p:cNvCxnSpPr/>
          <p:nvPr/>
        </p:nvCxnSpPr>
        <p:spPr>
          <a:xfrm>
            <a:off x="5895934" y="2706183"/>
            <a:ext cx="0" cy="2133600"/>
          </a:xfrm>
          <a:prstGeom prst="straightConnector1">
            <a:avLst/>
          </a:prstGeom>
          <a:ln w="25400">
            <a:solidFill>
              <a:srgbClr val="0E47A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F3DCDA-0FBE-D9F3-BB44-3E890DDD4A12}"/>
              </a:ext>
            </a:extLst>
          </p:cNvPr>
          <p:cNvSpPr txBox="1"/>
          <p:nvPr/>
        </p:nvSpPr>
        <p:spPr>
          <a:xfrm>
            <a:off x="6071704" y="3644148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1296F-DCE1-65BC-0204-20F92C4BF0AF}"/>
              </a:ext>
            </a:extLst>
          </p:cNvPr>
          <p:cNvSpPr txBox="1"/>
          <p:nvPr/>
        </p:nvSpPr>
        <p:spPr>
          <a:xfrm>
            <a:off x="5414881" y="3644148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BB9971D-BAD8-C3BD-DE85-B5463928B388}"/>
              </a:ext>
            </a:extLst>
          </p:cNvPr>
          <p:cNvCxnSpPr/>
          <p:nvPr/>
        </p:nvCxnSpPr>
        <p:spPr>
          <a:xfrm>
            <a:off x="6092523" y="2706183"/>
            <a:ext cx="0" cy="2133600"/>
          </a:xfrm>
          <a:prstGeom prst="straightConnector1">
            <a:avLst/>
          </a:prstGeom>
          <a:ln w="25400">
            <a:solidFill>
              <a:srgbClr val="0E47A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BF8329-5813-22EB-7DF1-7786F12E0EA1}"/>
              </a:ext>
            </a:extLst>
          </p:cNvPr>
          <p:cNvSpPr txBox="1"/>
          <p:nvPr/>
        </p:nvSpPr>
        <p:spPr>
          <a:xfrm>
            <a:off x="4759368" y="4514940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89DE1-19E1-6CE8-6B13-BCB7CD925049}"/>
              </a:ext>
            </a:extLst>
          </p:cNvPr>
          <p:cNvSpPr txBox="1"/>
          <p:nvPr/>
        </p:nvSpPr>
        <p:spPr>
          <a:xfrm>
            <a:off x="4766966" y="2777130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A402A99F-2C4F-02EE-23D2-EE494E5DCE52}"/>
              </a:ext>
            </a:extLst>
          </p:cNvPr>
          <p:cNvCxnSpPr/>
          <p:nvPr/>
        </p:nvCxnSpPr>
        <p:spPr>
          <a:xfrm rot="16200000" flipV="1">
            <a:off x="5997787" y="1904250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FFF0AA-00FE-BB33-EB4A-220ACAAE69DB}"/>
              </a:ext>
            </a:extLst>
          </p:cNvPr>
          <p:cNvSpPr txBox="1"/>
          <p:nvPr/>
        </p:nvSpPr>
        <p:spPr>
          <a:xfrm>
            <a:off x="6225822" y="1706882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0|y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E82CBBF-B26E-E298-43BC-5C9B24A90B62}"/>
              </a:ext>
            </a:extLst>
          </p:cNvPr>
          <p:cNvCxnSpPr/>
          <p:nvPr/>
        </p:nvCxnSpPr>
        <p:spPr>
          <a:xfrm rot="5400000" flipV="1">
            <a:off x="6007160" y="5120932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FDEFEED-EB8E-2EA5-AE0C-8CE5252DE847}"/>
              </a:ext>
            </a:extLst>
          </p:cNvPr>
          <p:cNvSpPr txBox="1"/>
          <p:nvPr/>
        </p:nvSpPr>
        <p:spPr>
          <a:xfrm>
            <a:off x="6097015" y="5673517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3FA93-8A07-2A8D-E8B9-D4BCAE377D68}"/>
              </a:ext>
            </a:extLst>
          </p:cNvPr>
          <p:cNvSpPr/>
          <p:nvPr/>
        </p:nvSpPr>
        <p:spPr>
          <a:xfrm>
            <a:off x="8021995" y="1812774"/>
            <a:ext cx="2150705" cy="1216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rgbClr val="C00000"/>
                </a:solidFill>
              </a:rPr>
              <a:t>00</a:t>
            </a:r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y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11y</a:t>
            </a:r>
          </a:p>
          <a:p>
            <a:pPr algn="ctr"/>
            <a:r>
              <a:rPr lang="en-US" sz="2200" b="1" dirty="0">
                <a:solidFill>
                  <a:srgbClr val="C00000"/>
                </a:solidFill>
                <a:sym typeface="Wingdings" panose="05000000000000000000" pitchFamily="2" charset="2"/>
              </a:rPr>
              <a:t>Otherwise x</a:t>
            </a:r>
            <a:endParaRPr lang="en-US" sz="2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0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  <p:bldP spid="14" grpId="0"/>
      <p:bldP spid="15" grpId="0"/>
      <p:bldP spid="17" grpId="0"/>
      <p:bldP spid="19" grpId="0"/>
      <p:bldP spid="2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6F01F-5DF4-9E76-A784-289FAF988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74175C-B325-EB01-5BFF-A3FC795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Moore to Mealy Machine</a:t>
            </a:r>
          </a:p>
        </p:txBody>
      </p:sp>
    </p:spTree>
    <p:extLst>
      <p:ext uri="{BB962C8B-B14F-4D97-AF65-F5344CB8AC3E}">
        <p14:creationId xmlns:p14="http://schemas.microsoft.com/office/powerpoint/2010/main" val="9748602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5ADC-25D4-54A5-77EE-D0BF22A11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Conversion: Moore to Mealy machine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DC474D3-C7A8-AF62-B446-ED70A8A89FE1}"/>
                  </a:ext>
                </a:extLst>
              </p:cNvPr>
              <p:cNvSpPr/>
              <p:nvPr/>
            </p:nvSpPr>
            <p:spPr>
              <a:xfrm>
                <a:off x="8991849" y="1406170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DC474D3-C7A8-AF62-B446-ED70A8A89F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849" y="1406170"/>
                <a:ext cx="750066" cy="752684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62136A4-F691-F2FA-1818-538300E2C78E}"/>
                  </a:ext>
                </a:extLst>
              </p:cNvPr>
              <p:cNvSpPr/>
              <p:nvPr/>
            </p:nvSpPr>
            <p:spPr>
              <a:xfrm>
                <a:off x="8991849" y="3463570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62136A4-F691-F2FA-1818-538300E2C7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1849" y="3463570"/>
                <a:ext cx="750066" cy="752684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AEF31B-D516-C1A2-BABA-F839E8E891AA}"/>
                  </a:ext>
                </a:extLst>
              </p:cNvPr>
              <p:cNvSpPr/>
              <p:nvPr/>
            </p:nvSpPr>
            <p:spPr>
              <a:xfrm>
                <a:off x="10275829" y="2435152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0AEF31B-D516-C1A2-BABA-F839E8E89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829" y="2435152"/>
                <a:ext cx="750066" cy="752684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954B44-E610-FEFF-CA48-68930233E5E8}"/>
                  </a:ext>
                </a:extLst>
              </p:cNvPr>
              <p:cNvSpPr/>
              <p:nvPr/>
            </p:nvSpPr>
            <p:spPr>
              <a:xfrm>
                <a:off x="7726936" y="2435152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E954B44-E610-FEFF-CA48-68930233E5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936" y="2435152"/>
                <a:ext cx="750066" cy="752684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5753DB-23DE-47A4-2A29-B30701ABD573}"/>
              </a:ext>
            </a:extLst>
          </p:cNvPr>
          <p:cNvCxnSpPr>
            <a:endCxn id="7" idx="2"/>
          </p:cNvCxnSpPr>
          <p:nvPr/>
        </p:nvCxnSpPr>
        <p:spPr>
          <a:xfrm>
            <a:off x="6964936" y="2811494"/>
            <a:ext cx="762000" cy="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BFA41A-6E3C-2D25-2DA5-3CED9B312CBA}"/>
              </a:ext>
            </a:extLst>
          </p:cNvPr>
          <p:cNvCxnSpPr>
            <a:stCxn id="7" idx="0"/>
            <a:endCxn id="4" idx="2"/>
          </p:cNvCxnSpPr>
          <p:nvPr/>
        </p:nvCxnSpPr>
        <p:spPr>
          <a:xfrm flipV="1">
            <a:off x="8101969" y="1782512"/>
            <a:ext cx="889880" cy="65264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CBD476-901A-D200-A633-4C5096F52B71}"/>
              </a:ext>
            </a:extLst>
          </p:cNvPr>
          <p:cNvCxnSpPr>
            <a:stCxn id="7" idx="4"/>
            <a:endCxn id="5" idx="2"/>
          </p:cNvCxnSpPr>
          <p:nvPr/>
        </p:nvCxnSpPr>
        <p:spPr>
          <a:xfrm>
            <a:off x="8101969" y="3187836"/>
            <a:ext cx="889880" cy="65207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8419AAD-558A-4A26-12AC-1D36C3345D8B}"/>
              </a:ext>
            </a:extLst>
          </p:cNvPr>
          <p:cNvCxnSpPr>
            <a:stCxn id="4" idx="6"/>
            <a:endCxn id="6" idx="0"/>
          </p:cNvCxnSpPr>
          <p:nvPr/>
        </p:nvCxnSpPr>
        <p:spPr>
          <a:xfrm>
            <a:off x="9741915" y="1782512"/>
            <a:ext cx="908947" cy="65264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C46DB2-5A70-2F68-8D54-8D603F80EFC6}"/>
              </a:ext>
            </a:extLst>
          </p:cNvPr>
          <p:cNvCxnSpPr>
            <a:stCxn id="5" idx="6"/>
            <a:endCxn id="6" idx="4"/>
          </p:cNvCxnSpPr>
          <p:nvPr/>
        </p:nvCxnSpPr>
        <p:spPr>
          <a:xfrm flipV="1">
            <a:off x="9741915" y="3187836"/>
            <a:ext cx="908947" cy="65207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96A117F-5495-BA0F-1425-B146D88A572A}"/>
              </a:ext>
            </a:extLst>
          </p:cNvPr>
          <p:cNvCxnSpPr>
            <a:stCxn id="5" idx="6"/>
            <a:endCxn id="5" idx="4"/>
          </p:cNvCxnSpPr>
          <p:nvPr/>
        </p:nvCxnSpPr>
        <p:spPr>
          <a:xfrm flipH="1">
            <a:off x="9366882" y="3839912"/>
            <a:ext cx="375033" cy="376342"/>
          </a:xfrm>
          <a:prstGeom prst="curvedConnector4">
            <a:avLst>
              <a:gd name="adj1" fmla="val -116254"/>
              <a:gd name="adj2" fmla="val 175772"/>
            </a:avLst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C99DE-053F-0FB8-321E-490FE85888F0}"/>
              </a:ext>
            </a:extLst>
          </p:cNvPr>
          <p:cNvCxnSpPr>
            <a:stCxn id="4" idx="4"/>
            <a:endCxn id="5" idx="0"/>
          </p:cNvCxnSpPr>
          <p:nvPr/>
        </p:nvCxnSpPr>
        <p:spPr>
          <a:xfrm>
            <a:off x="9366882" y="2158854"/>
            <a:ext cx="0" cy="130471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35B8ED-0FF1-9D2D-3DA1-0C25C4092092}"/>
              </a:ext>
            </a:extLst>
          </p:cNvPr>
          <p:cNvSpPr txBox="1"/>
          <p:nvPr/>
        </p:nvSpPr>
        <p:spPr>
          <a:xfrm>
            <a:off x="6907130" y="2448511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70F9F-4E3C-7D09-78B6-0BE4D17E3A5D}"/>
              </a:ext>
            </a:extLst>
          </p:cNvPr>
          <p:cNvSpPr txBox="1"/>
          <p:nvPr/>
        </p:nvSpPr>
        <p:spPr>
          <a:xfrm>
            <a:off x="8101969" y="184305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9C261-60AC-F377-AB41-A6997B025050}"/>
              </a:ext>
            </a:extLst>
          </p:cNvPr>
          <p:cNvSpPr txBox="1"/>
          <p:nvPr/>
        </p:nvSpPr>
        <p:spPr>
          <a:xfrm>
            <a:off x="10086800" y="180041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056E12-85E7-73E9-8460-C414079299E9}"/>
              </a:ext>
            </a:extLst>
          </p:cNvPr>
          <p:cNvSpPr txBox="1"/>
          <p:nvPr/>
        </p:nvSpPr>
        <p:spPr>
          <a:xfrm>
            <a:off x="10128192" y="413747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EC4AFE-2FA4-E7EF-9E57-A40BAEDF027C}"/>
              </a:ext>
            </a:extLst>
          </p:cNvPr>
          <p:cNvSpPr txBox="1"/>
          <p:nvPr/>
        </p:nvSpPr>
        <p:spPr>
          <a:xfrm>
            <a:off x="8910625" y="262654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858F2-85DD-AE47-D36F-F96FD01E8156}"/>
              </a:ext>
            </a:extLst>
          </p:cNvPr>
          <p:cNvSpPr txBox="1"/>
          <p:nvPr/>
        </p:nvSpPr>
        <p:spPr>
          <a:xfrm>
            <a:off x="10179718" y="343469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97F758-7CE3-E6F0-45E2-B2E063D9F573}"/>
              </a:ext>
            </a:extLst>
          </p:cNvPr>
          <p:cNvSpPr txBox="1"/>
          <p:nvPr/>
        </p:nvSpPr>
        <p:spPr>
          <a:xfrm>
            <a:off x="8003025" y="3334897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b/0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AAC141-65EA-A5E3-E79E-3280E783C31C}"/>
                  </a:ext>
                </a:extLst>
              </p:cNvPr>
              <p:cNvSpPr/>
              <p:nvPr/>
            </p:nvSpPr>
            <p:spPr>
              <a:xfrm>
                <a:off x="2518684" y="946748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6AAC141-65EA-A5E3-E79E-3280E783C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84" y="946748"/>
                <a:ext cx="750066" cy="75268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4BD965D-652C-5CA3-7262-98977C79EC65}"/>
                  </a:ext>
                </a:extLst>
              </p:cNvPr>
              <p:cNvSpPr/>
              <p:nvPr/>
            </p:nvSpPr>
            <p:spPr>
              <a:xfrm>
                <a:off x="2518684" y="3004148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4BD965D-652C-5CA3-7262-98977C79EC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684" y="3004148"/>
                <a:ext cx="750066" cy="752684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101CA5-9597-DE79-1325-60090AD1704C}"/>
                  </a:ext>
                </a:extLst>
              </p:cNvPr>
              <p:cNvSpPr/>
              <p:nvPr/>
            </p:nvSpPr>
            <p:spPr>
              <a:xfrm>
                <a:off x="3802664" y="1975730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A101CA5-9597-DE79-1325-60090AD17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664" y="1975730"/>
                <a:ext cx="750066" cy="752684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B3C976B-6C88-ED9A-65C0-F2A27FC1415D}"/>
                  </a:ext>
                </a:extLst>
              </p:cNvPr>
              <p:cNvSpPr/>
              <p:nvPr/>
            </p:nvSpPr>
            <p:spPr>
              <a:xfrm>
                <a:off x="1253771" y="1975730"/>
                <a:ext cx="750066" cy="752684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B3C976B-6C88-ED9A-65C0-F2A27FC14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771" y="1975730"/>
                <a:ext cx="750066" cy="752684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DF121F-EFFE-D46B-D2B2-1D434126C0F9}"/>
              </a:ext>
            </a:extLst>
          </p:cNvPr>
          <p:cNvCxnSpPr>
            <a:endCxn id="25" idx="2"/>
          </p:cNvCxnSpPr>
          <p:nvPr/>
        </p:nvCxnSpPr>
        <p:spPr>
          <a:xfrm>
            <a:off x="491771" y="2352072"/>
            <a:ext cx="762000" cy="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548BDF9-F90E-465F-FCEF-D3E4A36ABCDC}"/>
              </a:ext>
            </a:extLst>
          </p:cNvPr>
          <p:cNvCxnSpPr>
            <a:cxnSpLocks/>
          </p:cNvCxnSpPr>
          <p:nvPr/>
        </p:nvCxnSpPr>
        <p:spPr>
          <a:xfrm flipV="1">
            <a:off x="1630189" y="1381534"/>
            <a:ext cx="889880" cy="65264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A4D4773-439A-3E60-BD78-40B5D3CA828D}"/>
              </a:ext>
            </a:extLst>
          </p:cNvPr>
          <p:cNvCxnSpPr>
            <a:stCxn id="25" idx="4"/>
            <a:endCxn id="23" idx="2"/>
          </p:cNvCxnSpPr>
          <p:nvPr/>
        </p:nvCxnSpPr>
        <p:spPr>
          <a:xfrm>
            <a:off x="1628804" y="2728414"/>
            <a:ext cx="889880" cy="65207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2C0AA0-6A86-9081-ED26-851EB419F934}"/>
              </a:ext>
            </a:extLst>
          </p:cNvPr>
          <p:cNvCxnSpPr>
            <a:cxnSpLocks/>
            <a:stCxn id="22" idx="6"/>
            <a:endCxn id="24" idx="0"/>
          </p:cNvCxnSpPr>
          <p:nvPr/>
        </p:nvCxnSpPr>
        <p:spPr>
          <a:xfrm>
            <a:off x="3268750" y="1323090"/>
            <a:ext cx="908947" cy="65264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9D533A-2B95-1801-51CC-459CF2520EBE}"/>
              </a:ext>
            </a:extLst>
          </p:cNvPr>
          <p:cNvCxnSpPr>
            <a:stCxn id="23" idx="6"/>
            <a:endCxn id="24" idx="4"/>
          </p:cNvCxnSpPr>
          <p:nvPr/>
        </p:nvCxnSpPr>
        <p:spPr>
          <a:xfrm flipV="1">
            <a:off x="3268750" y="2728414"/>
            <a:ext cx="908947" cy="65207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AD3F1318-75BB-C0AE-5A34-45496369AF98}"/>
              </a:ext>
            </a:extLst>
          </p:cNvPr>
          <p:cNvCxnSpPr>
            <a:stCxn id="24" idx="7"/>
            <a:endCxn id="24" idx="5"/>
          </p:cNvCxnSpPr>
          <p:nvPr/>
        </p:nvCxnSpPr>
        <p:spPr>
          <a:xfrm rot="16200000" flipH="1">
            <a:off x="4176771" y="2352072"/>
            <a:ext cx="532228" cy="12700"/>
          </a:xfrm>
          <a:prstGeom prst="curvedConnector5">
            <a:avLst>
              <a:gd name="adj1" fmla="val -42952"/>
              <a:gd name="adj2" fmla="val 5282346"/>
              <a:gd name="adj3" fmla="val 142952"/>
            </a:avLst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2DEA44BF-2D09-F1E1-FC9F-A41104C36E60}"/>
              </a:ext>
            </a:extLst>
          </p:cNvPr>
          <p:cNvCxnSpPr>
            <a:stCxn id="23" idx="6"/>
            <a:endCxn id="23" idx="4"/>
          </p:cNvCxnSpPr>
          <p:nvPr/>
        </p:nvCxnSpPr>
        <p:spPr>
          <a:xfrm flipH="1">
            <a:off x="2893717" y="3380490"/>
            <a:ext cx="375033" cy="376342"/>
          </a:xfrm>
          <a:prstGeom prst="curvedConnector4">
            <a:avLst>
              <a:gd name="adj1" fmla="val -116254"/>
              <a:gd name="adj2" fmla="val 175772"/>
            </a:avLst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10024FD-4E06-72A9-67E3-AF3326E84590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>
            <a:off x="2893717" y="1699432"/>
            <a:ext cx="0" cy="1304716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8F75B-4111-4867-F9CB-B1AC8ABE964C}"/>
              </a:ext>
            </a:extLst>
          </p:cNvPr>
          <p:cNvSpPr txBox="1"/>
          <p:nvPr/>
        </p:nvSpPr>
        <p:spPr>
          <a:xfrm>
            <a:off x="433965" y="1989089"/>
            <a:ext cx="63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Start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07CDA-19CD-EA65-EC20-B1CA3571042B}"/>
              </a:ext>
            </a:extLst>
          </p:cNvPr>
          <p:cNvSpPr txBox="1"/>
          <p:nvPr/>
        </p:nvSpPr>
        <p:spPr>
          <a:xfrm>
            <a:off x="1778470" y="141472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44A1233-8D28-107F-0453-B124D13230B4}"/>
              </a:ext>
            </a:extLst>
          </p:cNvPr>
          <p:cNvSpPr txBox="1"/>
          <p:nvPr/>
        </p:nvSpPr>
        <p:spPr>
          <a:xfrm>
            <a:off x="3670375" y="127392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EE159B-D4BF-171D-CADE-054E23674648}"/>
              </a:ext>
            </a:extLst>
          </p:cNvPr>
          <p:cNvSpPr txBox="1"/>
          <p:nvPr/>
        </p:nvSpPr>
        <p:spPr>
          <a:xfrm>
            <a:off x="5038964" y="183834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err="1"/>
              <a:t>a,b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F4DAE1-8821-96C5-EA1B-4A6F194144B5}"/>
              </a:ext>
            </a:extLst>
          </p:cNvPr>
          <p:cNvSpPr txBox="1"/>
          <p:nvPr/>
        </p:nvSpPr>
        <p:spPr>
          <a:xfrm>
            <a:off x="3655027" y="367804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F10CE3-5775-AF99-39D2-4F70203D76DB}"/>
              </a:ext>
            </a:extLst>
          </p:cNvPr>
          <p:cNvSpPr txBox="1"/>
          <p:nvPr/>
        </p:nvSpPr>
        <p:spPr>
          <a:xfrm>
            <a:off x="2637708" y="216485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F457C4-AAB9-E03A-302B-617C86A979E6}"/>
              </a:ext>
            </a:extLst>
          </p:cNvPr>
          <p:cNvSpPr txBox="1"/>
          <p:nvPr/>
        </p:nvSpPr>
        <p:spPr>
          <a:xfrm>
            <a:off x="3706553" y="29752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4230B5-7D80-EACC-B4A7-429224B76B11}"/>
              </a:ext>
            </a:extLst>
          </p:cNvPr>
          <p:cNvSpPr txBox="1"/>
          <p:nvPr/>
        </p:nvSpPr>
        <p:spPr>
          <a:xfrm>
            <a:off x="1778470" y="289610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E90974-A6B7-3332-1D15-DB7927410DF3}"/>
              </a:ext>
            </a:extLst>
          </p:cNvPr>
          <p:cNvSpPr txBox="1"/>
          <p:nvPr/>
        </p:nvSpPr>
        <p:spPr>
          <a:xfrm>
            <a:off x="1137881" y="1782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D6492D-4F57-557D-E793-FB648B046C86}"/>
              </a:ext>
            </a:extLst>
          </p:cNvPr>
          <p:cNvSpPr txBox="1"/>
          <p:nvPr/>
        </p:nvSpPr>
        <p:spPr>
          <a:xfrm>
            <a:off x="2507440" y="36483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A07EB4-50BB-7402-C557-7647C55869D7}"/>
              </a:ext>
            </a:extLst>
          </p:cNvPr>
          <p:cNvSpPr txBox="1"/>
          <p:nvPr/>
        </p:nvSpPr>
        <p:spPr>
          <a:xfrm>
            <a:off x="3231267" y="8775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8224D7-05A4-DCEA-00DB-F212E5CDA4E5}"/>
              </a:ext>
            </a:extLst>
          </p:cNvPr>
          <p:cNvSpPr txBox="1"/>
          <p:nvPr/>
        </p:nvSpPr>
        <p:spPr>
          <a:xfrm>
            <a:off x="4147549" y="1653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29C6145-E724-08DA-B2B9-EF9EFF1D7233}"/>
              </a:ext>
            </a:extLst>
          </p:cNvPr>
          <p:cNvSpPr/>
          <p:nvPr/>
        </p:nvSpPr>
        <p:spPr>
          <a:xfrm>
            <a:off x="1743311" y="6081494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Moore machine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1B4D30-688D-B131-36C4-D87456692B2C}"/>
              </a:ext>
            </a:extLst>
          </p:cNvPr>
          <p:cNvSpPr/>
          <p:nvPr/>
        </p:nvSpPr>
        <p:spPr>
          <a:xfrm>
            <a:off x="8259666" y="4629744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Mealy machine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4D18D0A4-DC56-A2F5-5D27-A1BFE4A3E74C}"/>
              </a:ext>
            </a:extLst>
          </p:cNvPr>
          <p:cNvCxnSpPr/>
          <p:nvPr/>
        </p:nvCxnSpPr>
        <p:spPr>
          <a:xfrm rot="16200000" flipH="1">
            <a:off x="10614676" y="2811493"/>
            <a:ext cx="532228" cy="12700"/>
          </a:xfrm>
          <a:prstGeom prst="curvedConnector5">
            <a:avLst>
              <a:gd name="adj1" fmla="val -42952"/>
              <a:gd name="adj2" fmla="val 5282346"/>
              <a:gd name="adj3" fmla="val 142952"/>
            </a:avLst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D0C254B-E17B-2693-6FBD-B4333A941D47}"/>
              </a:ext>
            </a:extLst>
          </p:cNvPr>
          <p:cNvSpPr txBox="1"/>
          <p:nvPr/>
        </p:nvSpPr>
        <p:spPr>
          <a:xfrm>
            <a:off x="11054119" y="1989089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a/1,b/1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CBD95EB-0669-B77C-8D2C-B897AEDD2B7E}"/>
              </a:ext>
            </a:extLst>
          </p:cNvPr>
          <p:cNvCxnSpPr/>
          <p:nvPr/>
        </p:nvCxnSpPr>
        <p:spPr>
          <a:xfrm>
            <a:off x="6096000" y="854490"/>
            <a:ext cx="0" cy="5580226"/>
          </a:xfrm>
          <a:prstGeom prst="line">
            <a:avLst/>
          </a:prstGeom>
          <a:ln>
            <a:solidFill>
              <a:srgbClr val="0E47A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27AEEAD-4432-71A4-0077-4114EA3FD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12803"/>
              </p:ext>
            </p:extLst>
          </p:nvPr>
        </p:nvGraphicFramePr>
        <p:xfrm>
          <a:off x="750109" y="4444480"/>
          <a:ext cx="4735018" cy="1678686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1119924">
                  <a:extLst>
                    <a:ext uri="{9D8B030D-6E8A-4147-A177-3AD203B41FA5}">
                      <a16:colId xmlns:a16="http://schemas.microsoft.com/office/drawing/2014/main" val="825308461"/>
                    </a:ext>
                  </a:extLst>
                </a:gridCol>
                <a:gridCol w="1436484">
                  <a:extLst>
                    <a:ext uri="{9D8B030D-6E8A-4147-A177-3AD203B41FA5}">
                      <a16:colId xmlns:a16="http://schemas.microsoft.com/office/drawing/2014/main" val="4167158162"/>
                    </a:ext>
                  </a:extLst>
                </a:gridCol>
                <a:gridCol w="1414217">
                  <a:extLst>
                    <a:ext uri="{9D8B030D-6E8A-4147-A177-3AD203B41FA5}">
                      <a16:colId xmlns:a16="http://schemas.microsoft.com/office/drawing/2014/main" val="2828255170"/>
                    </a:ext>
                  </a:extLst>
                </a:gridCol>
                <a:gridCol w="764393">
                  <a:extLst>
                    <a:ext uri="{9D8B030D-6E8A-4147-A177-3AD203B41FA5}">
                      <a16:colId xmlns:a16="http://schemas.microsoft.com/office/drawing/2014/main" val="3233681666"/>
                    </a:ext>
                  </a:extLst>
                </a:gridCol>
              </a:tblGrid>
              <a:tr h="250098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Old state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After input a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After input b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Output 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1516608"/>
                  </a:ext>
                </a:extLst>
              </a:tr>
              <a:tr h="25009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New state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New state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115516"/>
                  </a:ext>
                </a:extLst>
              </a:tr>
              <a:tr h="25009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q</a:t>
                      </a:r>
                      <a:r>
                        <a:rPr lang="en-US" sz="1800" baseline="-25000" dirty="0">
                          <a:effectLst/>
                        </a:rPr>
                        <a:t>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q</a:t>
                      </a:r>
                      <a:r>
                        <a:rPr lang="en-US" sz="1800" baseline="-25000" dirty="0">
                          <a:effectLst/>
                        </a:rPr>
                        <a:t>2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7819128"/>
                  </a:ext>
                </a:extLst>
              </a:tr>
              <a:tr h="25009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6446521"/>
                  </a:ext>
                </a:extLst>
              </a:tr>
              <a:tr h="25009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2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0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496779"/>
                  </a:ext>
                </a:extLst>
              </a:tr>
              <a:tr h="25009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</a:rPr>
                        <a:t>q</a:t>
                      </a:r>
                      <a:r>
                        <a:rPr lang="en-US" sz="1800" baseline="-25000">
                          <a:effectLst/>
                        </a:rPr>
                        <a:t>3</a:t>
                      </a:r>
                      <a:endParaRPr lang="en-IN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IN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Shruti" panose="020B0502040204020203" pitchFamily="34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3299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3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43" grpId="0"/>
      <p:bldP spid="44" grpId="0"/>
      <p:bldP spid="45" grpId="0"/>
      <p:bldP spid="47" grpId="0"/>
      <p:bldP spid="4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79699-AA69-8AC4-35F1-264A69D6F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084109-A93C-9106-ECA8-7312C1FA9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Conversion from Mealy to Moore Machine</a:t>
            </a:r>
          </a:p>
        </p:txBody>
      </p:sp>
    </p:spTree>
    <p:extLst>
      <p:ext uri="{BB962C8B-B14F-4D97-AF65-F5344CB8AC3E}">
        <p14:creationId xmlns:p14="http://schemas.microsoft.com/office/powerpoint/2010/main" val="1097114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3CC264-4F8E-3A70-7852-F62311361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Conversion: Mealy to Moore machine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47109-1994-83AC-ECE8-B7633A6B9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4AAA10B-C3C5-D05B-C5E7-A71274F2DB4A}"/>
                  </a:ext>
                </a:extLst>
              </p:cNvPr>
              <p:cNvSpPr/>
              <p:nvPr/>
            </p:nvSpPr>
            <p:spPr>
              <a:xfrm>
                <a:off x="3002966" y="216100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4AAA10B-C3C5-D05B-C5E7-A71274F2D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966" y="2161005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30E9E1-96E2-90ED-CC4A-A99E1B6CE8CF}"/>
              </a:ext>
            </a:extLst>
          </p:cNvPr>
          <p:cNvCxnSpPr/>
          <p:nvPr/>
        </p:nvCxnSpPr>
        <p:spPr>
          <a:xfrm>
            <a:off x="2469566" y="2504417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5">
            <a:extLst>
              <a:ext uri="{FF2B5EF4-FFF2-40B4-BE49-F238E27FC236}">
                <a16:creationId xmlns:a16="http://schemas.microsoft.com/office/drawing/2014/main" id="{10E0B1F4-44B7-6020-8E10-8FB8C894AE9B}"/>
              </a:ext>
            </a:extLst>
          </p:cNvPr>
          <p:cNvCxnSpPr>
            <a:stCxn id="6" idx="7"/>
            <a:endCxn id="6" idx="1"/>
          </p:cNvCxnSpPr>
          <p:nvPr/>
        </p:nvCxnSpPr>
        <p:spPr>
          <a:xfrm rot="16200000" flipV="1">
            <a:off x="3345866" y="2018971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8C9BCD3-A9B4-359C-5DD8-E2F1263968A9}"/>
              </a:ext>
            </a:extLst>
          </p:cNvPr>
          <p:cNvSpPr txBox="1"/>
          <p:nvPr/>
        </p:nvSpPr>
        <p:spPr>
          <a:xfrm>
            <a:off x="3109749" y="138280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F22560-7AC1-6383-E7B8-8A5314360706}"/>
              </a:ext>
            </a:extLst>
          </p:cNvPr>
          <p:cNvCxnSpPr/>
          <p:nvPr/>
        </p:nvCxnSpPr>
        <p:spPr>
          <a:xfrm>
            <a:off x="3688766" y="2503905"/>
            <a:ext cx="1740484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8AE1D1-3DF1-28A5-4555-C448C86F4921}"/>
              </a:ext>
            </a:extLst>
          </p:cNvPr>
          <p:cNvSpPr txBox="1"/>
          <p:nvPr/>
        </p:nvSpPr>
        <p:spPr>
          <a:xfrm>
            <a:off x="3911389" y="2134573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CA121B8-7405-86B2-5C90-9F8BCF77F7C1}"/>
                  </a:ext>
                </a:extLst>
              </p:cNvPr>
              <p:cNvSpPr/>
              <p:nvPr/>
            </p:nvSpPr>
            <p:spPr>
              <a:xfrm>
                <a:off x="5429250" y="2134573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CA121B8-7405-86B2-5C90-9F8BCF77F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0" y="2134573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0">
            <a:extLst>
              <a:ext uri="{FF2B5EF4-FFF2-40B4-BE49-F238E27FC236}">
                <a16:creationId xmlns:a16="http://schemas.microsoft.com/office/drawing/2014/main" id="{2473C425-3CAF-5F25-1F82-4E9ADBC873DF}"/>
              </a:ext>
            </a:extLst>
          </p:cNvPr>
          <p:cNvCxnSpPr/>
          <p:nvPr/>
        </p:nvCxnSpPr>
        <p:spPr>
          <a:xfrm rot="16200000" flipV="1">
            <a:off x="5770237" y="2025321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7D85899-602D-EB3B-D171-B172E28B5495}"/>
              </a:ext>
            </a:extLst>
          </p:cNvPr>
          <p:cNvSpPr txBox="1"/>
          <p:nvPr/>
        </p:nvSpPr>
        <p:spPr>
          <a:xfrm>
            <a:off x="5534120" y="138915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0|1</a:t>
            </a:r>
          </a:p>
        </p:txBody>
      </p:sp>
      <p:cxnSp>
        <p:nvCxnSpPr>
          <p:cNvPr id="15" name="Curved Connector 12">
            <a:extLst>
              <a:ext uri="{FF2B5EF4-FFF2-40B4-BE49-F238E27FC236}">
                <a16:creationId xmlns:a16="http://schemas.microsoft.com/office/drawing/2014/main" id="{3F46504B-F1EA-94BB-FAFA-2FB91AE63D2B}"/>
              </a:ext>
            </a:extLst>
          </p:cNvPr>
          <p:cNvCxnSpPr/>
          <p:nvPr/>
        </p:nvCxnSpPr>
        <p:spPr>
          <a:xfrm rot="21600000" flipV="1">
            <a:off x="5990947" y="223500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D884E5-62AD-5E97-8831-96E6A8947DFA}"/>
              </a:ext>
            </a:extLst>
          </p:cNvPr>
          <p:cNvSpPr txBox="1"/>
          <p:nvPr/>
        </p:nvSpPr>
        <p:spPr>
          <a:xfrm>
            <a:off x="6564597" y="2247481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1|0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2379396-3DD1-0029-67FD-3E08EFB72B9A}"/>
                  </a:ext>
                </a:extLst>
              </p:cNvPr>
              <p:cNvSpPr/>
              <p:nvPr/>
            </p:nvSpPr>
            <p:spPr>
              <a:xfrm>
                <a:off x="2908883" y="448749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2379396-3DD1-0029-67FD-3E08EFB72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883" y="448749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6E40E4-B834-E0FA-E152-239A21305FE0}"/>
              </a:ext>
            </a:extLst>
          </p:cNvPr>
          <p:cNvCxnSpPr/>
          <p:nvPr/>
        </p:nvCxnSpPr>
        <p:spPr>
          <a:xfrm>
            <a:off x="2375483" y="4830902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6">
            <a:extLst>
              <a:ext uri="{FF2B5EF4-FFF2-40B4-BE49-F238E27FC236}">
                <a16:creationId xmlns:a16="http://schemas.microsoft.com/office/drawing/2014/main" id="{67E5485F-5F1F-3DFA-CCF3-4154E970225C}"/>
              </a:ext>
            </a:extLst>
          </p:cNvPr>
          <p:cNvCxnSpPr>
            <a:stCxn id="17" idx="7"/>
            <a:endCxn id="17" idx="1"/>
          </p:cNvCxnSpPr>
          <p:nvPr/>
        </p:nvCxnSpPr>
        <p:spPr>
          <a:xfrm rot="16200000" flipV="1">
            <a:off x="3251783" y="434545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FCE609-54E5-68D1-D2E6-34B1EFC58DE6}"/>
              </a:ext>
            </a:extLst>
          </p:cNvPr>
          <p:cNvSpPr txBox="1"/>
          <p:nvPr/>
        </p:nvSpPr>
        <p:spPr>
          <a:xfrm>
            <a:off x="3109749" y="3695010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CAD0E8-ECD3-EC29-877C-5F8EFE6CE5A7}"/>
              </a:ext>
            </a:extLst>
          </p:cNvPr>
          <p:cNvCxnSpPr/>
          <p:nvPr/>
        </p:nvCxnSpPr>
        <p:spPr>
          <a:xfrm>
            <a:off x="3594683" y="4830390"/>
            <a:ext cx="1740484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C9DAE94-06C4-BF70-1B09-D0CCE14DD324}"/>
              </a:ext>
            </a:extLst>
          </p:cNvPr>
          <p:cNvSpPr txBox="1"/>
          <p:nvPr/>
        </p:nvSpPr>
        <p:spPr>
          <a:xfrm>
            <a:off x="4260011" y="4461058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B17BEC4-9B66-6443-B8AA-9A95BB36510F}"/>
                  </a:ext>
                </a:extLst>
              </p:cNvPr>
              <p:cNvSpPr/>
              <p:nvPr/>
            </p:nvSpPr>
            <p:spPr>
              <a:xfrm>
                <a:off x="5335167" y="4461058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B17BEC4-9B66-6443-B8AA-9A95BB365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167" y="4461058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urved Connector 21">
            <a:extLst>
              <a:ext uri="{FF2B5EF4-FFF2-40B4-BE49-F238E27FC236}">
                <a16:creationId xmlns:a16="http://schemas.microsoft.com/office/drawing/2014/main" id="{70FBC1C5-DC72-75D5-4391-FC43416BF191}"/>
              </a:ext>
            </a:extLst>
          </p:cNvPr>
          <p:cNvCxnSpPr/>
          <p:nvPr/>
        </p:nvCxnSpPr>
        <p:spPr>
          <a:xfrm rot="16200000" flipV="1">
            <a:off x="5676154" y="435180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27EECC2-AD50-311A-E253-0A17C7669611}"/>
              </a:ext>
            </a:extLst>
          </p:cNvPr>
          <p:cNvSpPr txBox="1"/>
          <p:nvPr/>
        </p:nvSpPr>
        <p:spPr>
          <a:xfrm>
            <a:off x="5534120" y="3701395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EA6902C-AEDE-5137-BD1D-8937EF51102D}"/>
              </a:ext>
            </a:extLst>
          </p:cNvPr>
          <p:cNvCxnSpPr/>
          <p:nvPr/>
        </p:nvCxnSpPr>
        <p:spPr>
          <a:xfrm>
            <a:off x="6010744" y="4801628"/>
            <a:ext cx="1740484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D082FA-164D-97E9-1FF7-3F28FD6AC207}"/>
              </a:ext>
            </a:extLst>
          </p:cNvPr>
          <p:cNvSpPr txBox="1"/>
          <p:nvPr/>
        </p:nvSpPr>
        <p:spPr>
          <a:xfrm>
            <a:off x="6564597" y="4420246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0B1196B-4D89-8533-AFDC-223EBC6801BB}"/>
                  </a:ext>
                </a:extLst>
              </p:cNvPr>
              <p:cNvSpPr/>
              <p:nvPr/>
            </p:nvSpPr>
            <p:spPr>
              <a:xfrm>
                <a:off x="7751228" y="4432296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0B1196B-4D89-8533-AFDC-223EBC680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1228" y="4432296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6">
            <a:extLst>
              <a:ext uri="{FF2B5EF4-FFF2-40B4-BE49-F238E27FC236}">
                <a16:creationId xmlns:a16="http://schemas.microsoft.com/office/drawing/2014/main" id="{5C399EBD-DD1F-B8CE-F1F8-777BB3EBAE7D}"/>
              </a:ext>
            </a:extLst>
          </p:cNvPr>
          <p:cNvCxnSpPr/>
          <p:nvPr/>
        </p:nvCxnSpPr>
        <p:spPr>
          <a:xfrm rot="16200000" flipV="1">
            <a:off x="8092215" y="4323044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0426C8E-3F7B-A262-C4AE-52525C24EB73}"/>
              </a:ext>
            </a:extLst>
          </p:cNvPr>
          <p:cNvSpPr txBox="1"/>
          <p:nvPr/>
        </p:nvSpPr>
        <p:spPr>
          <a:xfrm>
            <a:off x="7947404" y="3643593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31" name="Curved Connector 28">
            <a:extLst>
              <a:ext uri="{FF2B5EF4-FFF2-40B4-BE49-F238E27FC236}">
                <a16:creationId xmlns:a16="http://schemas.microsoft.com/office/drawing/2014/main" id="{BF12456C-156A-7305-568A-5765A26CA3F1}"/>
              </a:ext>
            </a:extLst>
          </p:cNvPr>
          <p:cNvCxnSpPr/>
          <p:nvPr/>
        </p:nvCxnSpPr>
        <p:spPr>
          <a:xfrm rot="16200000" flipH="1">
            <a:off x="6935530" y="3918810"/>
            <a:ext cx="13285" cy="2414016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B2BFE1D-D209-AD6E-1DB8-3C6693870215}"/>
              </a:ext>
            </a:extLst>
          </p:cNvPr>
          <p:cNvSpPr txBox="1"/>
          <p:nvPr/>
        </p:nvSpPr>
        <p:spPr>
          <a:xfrm>
            <a:off x="6824874" y="5347864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3BF83D-646D-0AD8-CAD3-42D9E5C9EEA0}"/>
              </a:ext>
            </a:extLst>
          </p:cNvPr>
          <p:cNvSpPr/>
          <p:nvPr/>
        </p:nvSpPr>
        <p:spPr>
          <a:xfrm>
            <a:off x="6996643" y="2160937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Mealy machine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1C118D-D570-91DC-42D3-5263843FC083}"/>
              </a:ext>
            </a:extLst>
          </p:cNvPr>
          <p:cNvSpPr/>
          <p:nvPr/>
        </p:nvSpPr>
        <p:spPr>
          <a:xfrm>
            <a:off x="8293674" y="4431217"/>
            <a:ext cx="2547381" cy="55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Moore machine</a:t>
            </a:r>
          </a:p>
        </p:txBody>
      </p:sp>
    </p:spTree>
    <p:extLst>
      <p:ext uri="{BB962C8B-B14F-4D97-AF65-F5344CB8AC3E}">
        <p14:creationId xmlns:p14="http://schemas.microsoft.com/office/powerpoint/2010/main" val="218099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/>
      <p:bldP spid="22" grpId="0"/>
      <p:bldP spid="23" grpId="0" animBg="1"/>
      <p:bldP spid="25" grpId="0"/>
      <p:bldP spid="27" grpId="0"/>
      <p:bldP spid="28" grpId="0" animBg="1"/>
      <p:bldP spid="30" grpId="0"/>
      <p:bldP spid="32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DB625-B2B3-F60F-2829-A277AF4F1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FD62A-7980-4FBC-6F01-EB09E6D0CA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US" dirty="0"/>
                  <a:t>All string starting with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IN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IN" dirty="0"/>
                  <a:t>String with 00</a:t>
                </a:r>
                <a:r>
                  <a:rPr lang="en-I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i="1" dirty="0">
                  <a:latin typeface="Cambria Math" panose="02040503050406030204" pitchFamily="18" charset="0"/>
                </a:endParaRPr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IN" i="1" dirty="0">
                  <a:latin typeface="Cambria Math" panose="02040503050406030204" pitchFamily="18" charset="0"/>
                </a:endParaRPr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IN" dirty="0"/>
                  <a:t>String ends with </a:t>
                </a:r>
                <a:r>
                  <a:rPr lang="en-IN" dirty="0" err="1"/>
                  <a:t>abb</a:t>
                </a:r>
                <a:r>
                  <a:rPr lang="en-IN" dirty="0"/>
                  <a:t>  </a:t>
                </a:r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IN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IN" dirty="0"/>
                  <a:t>String starts with 1 and ends with 0 </a:t>
                </a:r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IN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IN" dirty="0"/>
                  <a:t>All binary string with at least 3 characters and 3</a:t>
                </a:r>
                <a:r>
                  <a:rPr lang="en-IN" baseline="30000" dirty="0"/>
                  <a:t>rd</a:t>
                </a:r>
                <a:r>
                  <a:rPr lang="en-IN" dirty="0"/>
                  <a:t> character should be zero</a:t>
                </a:r>
                <a:endParaRPr lang="en-US" dirty="0"/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13"/>
                </a:pPr>
                <a:r>
                  <a:rPr lang="en-IN" dirty="0"/>
                  <a:t>Language which consist of exactly two b’s over the set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40640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BFD62A-7980-4FBC-6F01-EB09E6D0C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67" t="-9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288DA6-227A-20DD-38BB-0E1A158F417C}"/>
                  </a:ext>
                </a:extLst>
              </p:cNvPr>
              <p:cNvSpPr/>
              <p:nvPr/>
            </p:nvSpPr>
            <p:spPr>
              <a:xfrm>
                <a:off x="600938" y="1161627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7288DA6-227A-20DD-38BB-0E1A158F4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38" y="1161627"/>
                <a:ext cx="3200400" cy="608533"/>
              </a:xfrm>
              <a:prstGeom prst="rect">
                <a:avLst/>
              </a:prstGeom>
              <a:blipFill>
                <a:blip r:embed="rId3"/>
                <a:stretch>
                  <a:fillRect l="-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760B8-9AB3-5843-6351-959061C8F3CE}"/>
                  </a:ext>
                </a:extLst>
              </p:cNvPr>
              <p:cNvSpPr/>
              <p:nvPr/>
            </p:nvSpPr>
            <p:spPr>
              <a:xfrm>
                <a:off x="4599838" y="107311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=</m:t>
                    </m:r>
                    <m:r>
                      <a:rPr lang="en-US" b="1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baseline="30000" dirty="0">
                    <a:solidFill>
                      <a:srgbClr val="C00000"/>
                    </a:solidFill>
                    <a:latin typeface="+mj-lt"/>
                  </a:rPr>
                  <a:t>*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760B8-9AB3-5843-6351-959061C8F3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838" y="1073113"/>
                <a:ext cx="3200400" cy="60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9474EF-9513-DC40-4A67-DD029803FC86}"/>
                  </a:ext>
                </a:extLst>
              </p:cNvPr>
              <p:cNvSpPr/>
              <p:nvPr/>
            </p:nvSpPr>
            <p:spPr>
              <a:xfrm>
                <a:off x="600938" y="2009953"/>
                <a:ext cx="389555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19474EF-9513-DC40-4A67-DD029803FC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38" y="2009953"/>
                <a:ext cx="3895551" cy="608533"/>
              </a:xfrm>
              <a:prstGeom prst="rect">
                <a:avLst/>
              </a:prstGeom>
              <a:blipFill>
                <a:blip r:embed="rId5"/>
                <a:stretch>
                  <a:fillRect l="-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DD48E4-0EEF-1EF9-AB55-4F944E3CE71C}"/>
                  </a:ext>
                </a:extLst>
              </p:cNvPr>
              <p:cNvSpPr/>
              <p:nvPr/>
            </p:nvSpPr>
            <p:spPr>
              <a:xfrm>
                <a:off x="3942487" y="1977869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C00000"/>
                          </a:solidFill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DD48E4-0EEF-1EF9-AB55-4F944E3CE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87" y="1977869"/>
                <a:ext cx="3200400" cy="608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8D13DB-2EDE-F857-2F5F-3E9231F5F097}"/>
                  </a:ext>
                </a:extLst>
              </p:cNvPr>
              <p:cNvSpPr/>
              <p:nvPr/>
            </p:nvSpPr>
            <p:spPr>
              <a:xfrm>
                <a:off x="616980" y="2884050"/>
                <a:ext cx="367281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𝒃𝒂𝒃𝒃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𝒂𝒃𝒂𝒃𝒃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38D13DB-2EDE-F857-2F5F-3E9231F5F0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0" y="2884050"/>
                <a:ext cx="3672811" cy="608533"/>
              </a:xfrm>
              <a:prstGeom prst="rect">
                <a:avLst/>
              </a:prstGeom>
              <a:blipFill>
                <a:blip r:embed="rId7"/>
                <a:stretch>
                  <a:fillRect l="-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F33B47-4C4F-6256-62F1-81A94BD5D86B}"/>
                  </a:ext>
                </a:extLst>
              </p:cNvPr>
              <p:cNvSpPr/>
              <p:nvPr/>
            </p:nvSpPr>
            <p:spPr>
              <a:xfrm>
                <a:off x="4026154" y="2823726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C00000"/>
                          </a:solidFill>
                        </a:rPr>
                        <m:t>∗</m:t>
                      </m:r>
                      <m:r>
                        <m:rPr>
                          <m:nor/>
                        </m:rPr>
                        <a:rPr lang="en-US" b="1" i="0" baseline="30000" dirty="0" smtClean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𝒂𝒃𝒃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F33B47-4C4F-6256-62F1-81A94BD5D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154" y="2823726"/>
                <a:ext cx="3200400" cy="60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C85028-F1D2-3CF5-FA65-82111E55E561}"/>
                  </a:ext>
                </a:extLst>
              </p:cNvPr>
              <p:cNvSpPr/>
              <p:nvPr/>
            </p:nvSpPr>
            <p:spPr>
              <a:xfrm>
                <a:off x="600938" y="3758147"/>
                <a:ext cx="4122476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C85028-F1D2-3CF5-FA65-82111E55E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38" y="3758147"/>
                <a:ext cx="4122476" cy="608533"/>
              </a:xfrm>
              <a:prstGeom prst="rect">
                <a:avLst/>
              </a:prstGeom>
              <a:blipFill>
                <a:blip r:embed="rId9"/>
                <a:stretch>
                  <a:fillRect l="-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9444CA-A115-174E-7510-7557DA342CB6}"/>
                  </a:ext>
                </a:extLst>
              </p:cNvPr>
              <p:cNvSpPr/>
              <p:nvPr/>
            </p:nvSpPr>
            <p:spPr>
              <a:xfrm>
                <a:off x="3942487" y="3726125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C00000"/>
                          </a:solidFill>
                        </a:rPr>
                        <m:t>∗</m:t>
                      </m:r>
                      <m:r>
                        <a:rPr lang="en-US" b="1" i="1" baseline="300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9444CA-A115-174E-7510-7557DA342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87" y="3726125"/>
                <a:ext cx="3200400" cy="60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CA577D-8A47-698A-FB1A-30076BAECCFD}"/>
                  </a:ext>
                </a:extLst>
              </p:cNvPr>
              <p:cNvSpPr/>
              <p:nvPr/>
            </p:nvSpPr>
            <p:spPr>
              <a:xfrm>
                <a:off x="616980" y="4586776"/>
                <a:ext cx="4358611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8CA577D-8A47-698A-FB1A-30076BAECC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80" y="4586776"/>
                <a:ext cx="4358611" cy="608533"/>
              </a:xfrm>
              <a:prstGeom prst="rect">
                <a:avLst/>
              </a:prstGeom>
              <a:blipFill>
                <a:blip r:embed="rId11"/>
                <a:stretch>
                  <a:fillRect l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0AFB5-466C-0F1E-52CA-948CAF309B7F}"/>
                  </a:ext>
                </a:extLst>
              </p:cNvPr>
              <p:cNvSpPr/>
              <p:nvPr/>
            </p:nvSpPr>
            <p:spPr>
              <a:xfrm>
                <a:off x="4496489" y="4618798"/>
                <a:ext cx="340709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2E0AFB5-466C-0F1E-52CA-948CAF309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489" y="4618798"/>
                <a:ext cx="3407098" cy="608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E8D2D7-3129-1E83-315D-7552C92A438E}"/>
                  </a:ext>
                </a:extLst>
              </p:cNvPr>
              <p:cNvSpPr/>
              <p:nvPr/>
            </p:nvSpPr>
            <p:spPr>
              <a:xfrm>
                <a:off x="600938" y="5557221"/>
                <a:ext cx="348998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𝒃𝒃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𝒃𝒂𝒃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𝒂𝒂𝒃𝒃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𝒂𝒃𝒃𝒂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1E8D2D7-3129-1E83-315D-7552C92A4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38" y="5557221"/>
                <a:ext cx="3489988" cy="608533"/>
              </a:xfrm>
              <a:prstGeom prst="rect">
                <a:avLst/>
              </a:prstGeom>
              <a:blipFill>
                <a:blip r:embed="rId13"/>
                <a:stretch>
                  <a:fillRect l="-5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5607A1-9FB3-1547-46E0-9B704ECFAFD1}"/>
                  </a:ext>
                </a:extLst>
              </p:cNvPr>
              <p:cNvSpPr/>
              <p:nvPr/>
            </p:nvSpPr>
            <p:spPr>
              <a:xfrm>
                <a:off x="3942487" y="5589243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05607A1-9FB3-1547-46E0-9B704ECFA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87" y="5589243"/>
                <a:ext cx="3200400" cy="6085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765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E9C1-5457-63AA-0FB1-0C91C512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Conversion from Mealy to Moore machine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F3D4F-22D1-9547-1238-28F9E2C7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1E93225-5B08-B9AD-D85A-CB32BEC18E40}"/>
              </a:ext>
            </a:extLst>
          </p:cNvPr>
          <p:cNvSpPr/>
          <p:nvPr/>
        </p:nvSpPr>
        <p:spPr>
          <a:xfrm>
            <a:off x="2430653" y="3291308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q1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97440E7-0F65-BAE0-9303-4031F6B69F3C}"/>
              </a:ext>
            </a:extLst>
          </p:cNvPr>
          <p:cNvSpPr/>
          <p:nvPr/>
        </p:nvSpPr>
        <p:spPr>
          <a:xfrm>
            <a:off x="3941639" y="1853693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q2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BFE598A-8A08-A778-3001-CC00AE07F076}"/>
              </a:ext>
            </a:extLst>
          </p:cNvPr>
          <p:cNvSpPr/>
          <p:nvPr/>
        </p:nvSpPr>
        <p:spPr>
          <a:xfrm>
            <a:off x="3941639" y="4615218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q3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666304-E29D-F7A6-E556-E38F246A0233}"/>
              </a:ext>
            </a:extLst>
          </p:cNvPr>
          <p:cNvCxnSpPr/>
          <p:nvPr/>
        </p:nvCxnSpPr>
        <p:spPr>
          <a:xfrm>
            <a:off x="1845684" y="3596108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0C6ABF0-DAC8-AC81-7FE6-E358B98752A9}"/>
              </a:ext>
            </a:extLst>
          </p:cNvPr>
          <p:cNvCxnSpPr>
            <a:stCxn id="4" idx="7"/>
            <a:endCxn id="5" idx="3"/>
          </p:cNvCxnSpPr>
          <p:nvPr/>
        </p:nvCxnSpPr>
        <p:spPr>
          <a:xfrm flipV="1">
            <a:off x="3016020" y="2439060"/>
            <a:ext cx="1026052" cy="95268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A59F86-5CE7-D1C2-0CB9-88C02B5100B3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3016020" y="3876675"/>
            <a:ext cx="1026052" cy="83897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FFBE0F-566E-1CCE-431E-695E9F3B63CC}"/>
              </a:ext>
            </a:extLst>
          </p:cNvPr>
          <p:cNvCxnSpPr/>
          <p:nvPr/>
        </p:nvCxnSpPr>
        <p:spPr>
          <a:xfrm>
            <a:off x="4187554" y="2516343"/>
            <a:ext cx="0" cy="2133600"/>
          </a:xfrm>
          <a:prstGeom prst="straightConnector1">
            <a:avLst/>
          </a:prstGeom>
          <a:ln w="25400">
            <a:solidFill>
              <a:srgbClr val="0E47A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88C47F-D394-3220-DFF1-09BB982F6E4D}"/>
              </a:ext>
            </a:extLst>
          </p:cNvPr>
          <p:cNvSpPr txBox="1"/>
          <p:nvPr/>
        </p:nvSpPr>
        <p:spPr>
          <a:xfrm>
            <a:off x="4363324" y="3454308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1|x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022D72-F59E-3D89-92ED-F6A73C4C0F8A}"/>
              </a:ext>
            </a:extLst>
          </p:cNvPr>
          <p:cNvSpPr txBox="1"/>
          <p:nvPr/>
        </p:nvSpPr>
        <p:spPr>
          <a:xfrm>
            <a:off x="3706501" y="3454308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0|x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46DD5C-0111-889C-9A21-A1D2F2A4D125}"/>
              </a:ext>
            </a:extLst>
          </p:cNvPr>
          <p:cNvCxnSpPr/>
          <p:nvPr/>
        </p:nvCxnSpPr>
        <p:spPr>
          <a:xfrm>
            <a:off x="4384143" y="2516343"/>
            <a:ext cx="0" cy="2133600"/>
          </a:xfrm>
          <a:prstGeom prst="straightConnector1">
            <a:avLst/>
          </a:prstGeom>
          <a:ln w="25400">
            <a:solidFill>
              <a:srgbClr val="0E47A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A344D0F-2E1C-B846-A4C7-8EEA804774A9}"/>
              </a:ext>
            </a:extLst>
          </p:cNvPr>
          <p:cNvSpPr txBox="1"/>
          <p:nvPr/>
        </p:nvSpPr>
        <p:spPr>
          <a:xfrm>
            <a:off x="3050988" y="4325100"/>
            <a:ext cx="610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1|x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09561-59E5-4181-9EDA-C9EC68B3CC88}"/>
              </a:ext>
            </a:extLst>
          </p:cNvPr>
          <p:cNvSpPr txBox="1"/>
          <p:nvPr/>
        </p:nvSpPr>
        <p:spPr>
          <a:xfrm>
            <a:off x="3058586" y="2587290"/>
            <a:ext cx="55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0|x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FC981A84-AE1C-62F5-DDFD-B2EE13AEA39C}"/>
              </a:ext>
            </a:extLst>
          </p:cNvPr>
          <p:cNvCxnSpPr/>
          <p:nvPr/>
        </p:nvCxnSpPr>
        <p:spPr>
          <a:xfrm rot="16200000" flipV="1">
            <a:off x="4289407" y="1714410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539541-10DB-D700-B8C9-78C528162E0E}"/>
              </a:ext>
            </a:extLst>
          </p:cNvPr>
          <p:cNvSpPr txBox="1"/>
          <p:nvPr/>
        </p:nvSpPr>
        <p:spPr>
          <a:xfrm>
            <a:off x="4517442" y="1517042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0|y</a:t>
            </a:r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057F866-2563-0BE5-7E8D-E51B85FF5740}"/>
              </a:ext>
            </a:extLst>
          </p:cNvPr>
          <p:cNvCxnSpPr/>
          <p:nvPr/>
        </p:nvCxnSpPr>
        <p:spPr>
          <a:xfrm rot="21600000" flipV="1">
            <a:off x="4496875" y="4715651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6EB1A33-C10F-A750-A16A-B0E6882D9D69}"/>
              </a:ext>
            </a:extLst>
          </p:cNvPr>
          <p:cNvSpPr txBox="1"/>
          <p:nvPr/>
        </p:nvSpPr>
        <p:spPr>
          <a:xfrm>
            <a:off x="5021908" y="4773452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1|y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02E32FC-F96D-8F81-801F-91F6AA958864}"/>
                  </a:ext>
                </a:extLst>
              </p:cNvPr>
              <p:cNvSpPr/>
              <p:nvPr/>
            </p:nvSpPr>
            <p:spPr>
              <a:xfrm>
                <a:off x="6318587" y="3048841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02E32FC-F96D-8F81-801F-91F6AA958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587" y="3048841"/>
                <a:ext cx="685800" cy="6858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EC081625-3794-52D9-0C34-24B5E81E5161}"/>
              </a:ext>
            </a:extLst>
          </p:cNvPr>
          <p:cNvCxnSpPr>
            <a:stCxn id="20" idx="7"/>
            <a:endCxn id="20" idx="1"/>
          </p:cNvCxnSpPr>
          <p:nvPr/>
        </p:nvCxnSpPr>
        <p:spPr>
          <a:xfrm rot="16200000" flipV="1">
            <a:off x="6661487" y="2906807"/>
            <a:ext cx="12700" cy="484934"/>
          </a:xfrm>
          <a:prstGeom prst="curvedConnector3">
            <a:avLst>
              <a:gd name="adj1" fmla="val 4216614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D25B901-1F2F-9A32-B012-030E3DC3C4A4}"/>
              </a:ext>
            </a:extLst>
          </p:cNvPr>
          <p:cNvSpPr txBox="1"/>
          <p:nvPr/>
        </p:nvSpPr>
        <p:spPr>
          <a:xfrm>
            <a:off x="6410622" y="2270641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b|0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E8AC8D-0EAA-A932-2FF0-EB1D47491E27}"/>
              </a:ext>
            </a:extLst>
          </p:cNvPr>
          <p:cNvCxnSpPr/>
          <p:nvPr/>
        </p:nvCxnSpPr>
        <p:spPr>
          <a:xfrm>
            <a:off x="6989639" y="3308611"/>
            <a:ext cx="1740484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B0B191-30BE-39FD-E6FA-185519A01ABF}"/>
              </a:ext>
            </a:extLst>
          </p:cNvPr>
          <p:cNvSpPr txBox="1"/>
          <p:nvPr/>
        </p:nvSpPr>
        <p:spPr>
          <a:xfrm>
            <a:off x="7212262" y="2883859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a|0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BD64BD9-C755-91AA-9349-167D836EEB25}"/>
                  </a:ext>
                </a:extLst>
              </p:cNvPr>
              <p:cNvSpPr/>
              <p:nvPr/>
            </p:nvSpPr>
            <p:spPr>
              <a:xfrm>
                <a:off x="8700627" y="3022409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BD64BD9-C755-91AA-9349-167D836EE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0627" y="3022409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8CA55E21-18E9-3478-4850-2685755C65BC}"/>
              </a:ext>
            </a:extLst>
          </p:cNvPr>
          <p:cNvCxnSpPr/>
          <p:nvPr/>
        </p:nvCxnSpPr>
        <p:spPr>
          <a:xfrm rot="16200000" flipV="1">
            <a:off x="9071110" y="2913157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18CE68-CABE-70A2-0B2F-766DB41038E7}"/>
              </a:ext>
            </a:extLst>
          </p:cNvPr>
          <p:cNvSpPr txBox="1"/>
          <p:nvPr/>
        </p:nvSpPr>
        <p:spPr>
          <a:xfrm>
            <a:off x="8834993" y="2276991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a|1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D56444-D523-00AF-CD3A-F5F2E6AADC91}"/>
              </a:ext>
            </a:extLst>
          </p:cNvPr>
          <p:cNvCxnSpPr/>
          <p:nvPr/>
        </p:nvCxnSpPr>
        <p:spPr>
          <a:xfrm>
            <a:off x="5694239" y="3437196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E2679E-9787-1E06-CE17-9700D27B9DDA}"/>
              </a:ext>
            </a:extLst>
          </p:cNvPr>
          <p:cNvCxnSpPr/>
          <p:nvPr/>
        </p:nvCxnSpPr>
        <p:spPr>
          <a:xfrm>
            <a:off x="6989639" y="3499317"/>
            <a:ext cx="1740484" cy="0"/>
          </a:xfrm>
          <a:prstGeom prst="straightConnector1">
            <a:avLst/>
          </a:prstGeom>
          <a:ln w="25400">
            <a:solidFill>
              <a:srgbClr val="0E47A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97FD2B-38DB-8EA9-6857-62A4376EE6C6}"/>
              </a:ext>
            </a:extLst>
          </p:cNvPr>
          <p:cNvSpPr txBox="1"/>
          <p:nvPr/>
        </p:nvSpPr>
        <p:spPr>
          <a:xfrm>
            <a:off x="7212262" y="3469839"/>
            <a:ext cx="92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b|1</a:t>
            </a:r>
          </a:p>
        </p:txBody>
      </p:sp>
    </p:spTree>
    <p:extLst>
      <p:ext uri="{BB962C8B-B14F-4D97-AF65-F5344CB8AC3E}">
        <p14:creationId xmlns:p14="http://schemas.microsoft.com/office/powerpoint/2010/main" val="15351644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250DD2-68A9-2CB6-90EF-99A0C10C8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15D8520-C323-2839-892B-B8BCFB9C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of FA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61378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45F8-134D-B669-6906-C2B75EAA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Minimization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7BE4-6F0C-8E6A-186D-E5EB11DF3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Final state is {6}</a:t>
            </a:r>
          </a:p>
          <a:p>
            <a:pPr marL="0" indent="0">
              <a:buNone/>
            </a:pPr>
            <a:r>
              <a:rPr lang="en-US" sz="2400" dirty="0"/>
              <a:t>And, Non-Final state is {1,2,3,4,5,7}</a:t>
            </a:r>
          </a:p>
          <a:p>
            <a:pPr marL="0" indent="0">
              <a:buNone/>
            </a:pPr>
            <a:r>
              <a:rPr lang="en-US" sz="2400" dirty="0"/>
              <a:t>(6, 1), (6,2), (6, 3), (6, 4), (6, 5), (6, 7) are distinguish pairs.</a:t>
            </a:r>
          </a:p>
          <a:p>
            <a:pPr marL="0" indent="0">
              <a:buNone/>
            </a:pPr>
            <a:r>
              <a:rPr lang="en-US" sz="2300" dirty="0"/>
              <a:t>Consider pair </a:t>
            </a:r>
            <a:r>
              <a:rPr lang="en-US" sz="2300" b="1" dirty="0">
                <a:solidFill>
                  <a:srgbClr val="C00000"/>
                </a:solidFill>
              </a:rPr>
              <a:t>(1,2)</a:t>
            </a:r>
          </a:p>
          <a:p>
            <a:pPr marL="0" indent="0">
              <a:buNone/>
            </a:pPr>
            <a:r>
              <a:rPr lang="en-US" sz="2300" dirty="0"/>
              <a:t>	δ(1,a)=2		δ(1,b)=3</a:t>
            </a:r>
          </a:p>
          <a:p>
            <a:pPr marL="0" indent="0">
              <a:buNone/>
            </a:pPr>
            <a:r>
              <a:rPr lang="en-US" sz="2300" dirty="0"/>
              <a:t>	δ(2,a)=4		δ(2,b)=5</a:t>
            </a:r>
          </a:p>
          <a:p>
            <a:pPr marL="0" indent="0">
              <a:buNone/>
            </a:pPr>
            <a:r>
              <a:rPr lang="en-US" sz="2300" dirty="0"/>
              <a:t>Consider pair </a:t>
            </a:r>
            <a:r>
              <a:rPr lang="en-US" sz="2300" b="1" dirty="0">
                <a:solidFill>
                  <a:srgbClr val="C00000"/>
                </a:solidFill>
              </a:rPr>
              <a:t>(1,3)</a:t>
            </a:r>
          </a:p>
          <a:p>
            <a:pPr marL="0" indent="0">
              <a:buNone/>
            </a:pPr>
            <a:r>
              <a:rPr lang="en-US" sz="2300" dirty="0"/>
              <a:t>	δ(1,a)=2		δ(1,b)=3</a:t>
            </a:r>
          </a:p>
          <a:p>
            <a:pPr marL="0" indent="0">
              <a:buNone/>
            </a:pPr>
            <a:r>
              <a:rPr lang="en-US" sz="2300" dirty="0"/>
              <a:t>	δ(3,a)=6		δ(3,b)=7</a:t>
            </a:r>
          </a:p>
          <a:p>
            <a:pPr marL="0" indent="0">
              <a:buNone/>
            </a:pPr>
            <a:r>
              <a:rPr lang="en-US" sz="2300" dirty="0"/>
              <a:t>Pair (2,6) is distinguish, so (1,3) is distinguished pair.</a:t>
            </a:r>
          </a:p>
          <a:p>
            <a:pPr marL="0" indent="0">
              <a:buNone/>
            </a:pPr>
            <a:r>
              <a:rPr lang="en-US" sz="2300" dirty="0"/>
              <a:t>Consider pair </a:t>
            </a:r>
            <a:r>
              <a:rPr lang="en-US" sz="2300" b="1" dirty="0">
                <a:solidFill>
                  <a:srgbClr val="C00000"/>
                </a:solidFill>
              </a:rPr>
              <a:t>(1,4)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/>
              <a:t>	δ(1,a)=2		δ(1,b)=3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300" dirty="0"/>
              <a:t>	δ(4,a)=4		δ(4,b)=5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1FBA0F-5A80-C218-FB24-C93CE9192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20828"/>
              </p:ext>
            </p:extLst>
          </p:nvPr>
        </p:nvGraphicFramePr>
        <p:xfrm>
          <a:off x="6675662" y="3886201"/>
          <a:ext cx="2800350" cy="212941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F01ED30-EAC3-C438-51CF-2856475B6BE1}"/>
              </a:ext>
            </a:extLst>
          </p:cNvPr>
          <p:cNvSpPr/>
          <p:nvPr/>
        </p:nvSpPr>
        <p:spPr>
          <a:xfrm>
            <a:off x="749572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DE3352-A117-5147-2832-CDA1FC68F2CF}"/>
              </a:ext>
            </a:extLst>
          </p:cNvPr>
          <p:cNvSpPr/>
          <p:nvPr/>
        </p:nvSpPr>
        <p:spPr>
          <a:xfrm>
            <a:off x="788867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7F5DB-79EA-68FB-8D0B-CD5CE2F05BE2}"/>
              </a:ext>
            </a:extLst>
          </p:cNvPr>
          <p:cNvSpPr/>
          <p:nvPr/>
        </p:nvSpPr>
        <p:spPr>
          <a:xfrm>
            <a:off x="8286903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FC1791-FAF9-AAB9-CDFC-D8AFB2AAD236}"/>
              </a:ext>
            </a:extLst>
          </p:cNvPr>
          <p:cNvSpPr/>
          <p:nvPr/>
        </p:nvSpPr>
        <p:spPr>
          <a:xfrm>
            <a:off x="8682712" y="4673213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297EB0-E678-BEF1-8B25-32E6FA2A1C08}"/>
              </a:ext>
            </a:extLst>
          </p:cNvPr>
          <p:cNvSpPr/>
          <p:nvPr/>
        </p:nvSpPr>
        <p:spPr>
          <a:xfrm>
            <a:off x="9081903" y="4903856"/>
            <a:ext cx="608243" cy="4566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B9A5B7-6E49-9011-E8CD-9FC8AF433123}"/>
              </a:ext>
            </a:extLst>
          </p:cNvPr>
          <p:cNvSpPr/>
          <p:nvPr/>
        </p:nvSpPr>
        <p:spPr>
          <a:xfrm>
            <a:off x="7158264" y="5100141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13846F-C34E-0AE0-B7A2-C055297EC991}"/>
              </a:ext>
            </a:extLst>
          </p:cNvPr>
          <p:cNvSpPr/>
          <p:nvPr/>
        </p:nvSpPr>
        <p:spPr>
          <a:xfrm>
            <a:off x="7539035" y="510569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8E89EB-4B01-39AE-E2F0-FE0490D3D390}"/>
              </a:ext>
            </a:extLst>
          </p:cNvPr>
          <p:cNvSpPr/>
          <p:nvPr/>
        </p:nvSpPr>
        <p:spPr>
          <a:xfrm>
            <a:off x="7959044" y="5100141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3EB410-8DA4-0FC9-A42B-6FEF3DD3A81E}"/>
              </a:ext>
            </a:extLst>
          </p:cNvPr>
          <p:cNvSpPr/>
          <p:nvPr/>
        </p:nvSpPr>
        <p:spPr>
          <a:xfrm>
            <a:off x="8377729" y="538217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82DA8-8C05-5718-769A-2338228C9037}"/>
              </a:ext>
            </a:extLst>
          </p:cNvPr>
          <p:cNvSpPr/>
          <p:nvPr/>
        </p:nvSpPr>
        <p:spPr>
          <a:xfrm>
            <a:off x="9183785" y="539033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3B69BB-320F-33E3-1191-45D47906F613}"/>
              </a:ext>
            </a:extLst>
          </p:cNvPr>
          <p:cNvSpPr/>
          <p:nvPr/>
        </p:nvSpPr>
        <p:spPr>
          <a:xfrm>
            <a:off x="7158264" y="420615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129BEA-544E-01B6-DCDC-B7B426F2B17B}"/>
              </a:ext>
            </a:extLst>
          </p:cNvPr>
          <p:cNvSpPr/>
          <p:nvPr/>
        </p:nvSpPr>
        <p:spPr>
          <a:xfrm>
            <a:off x="7972424" y="450353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EBD9D3-F37E-DA50-BFC9-DD1845A335A0}"/>
              </a:ext>
            </a:extLst>
          </p:cNvPr>
          <p:cNvSpPr/>
          <p:nvPr/>
        </p:nvSpPr>
        <p:spPr>
          <a:xfrm>
            <a:off x="7577215" y="420780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DAEAAC-9D5F-8279-89D7-E259A9B650B8}"/>
              </a:ext>
            </a:extLst>
          </p:cNvPr>
          <p:cNvSpPr/>
          <p:nvPr/>
        </p:nvSpPr>
        <p:spPr>
          <a:xfrm>
            <a:off x="7158264" y="4818753"/>
            <a:ext cx="228600" cy="2435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4B00B4-7834-5AE6-183C-4C90DBB729B3}"/>
              </a:ext>
            </a:extLst>
          </p:cNvPr>
          <p:cNvSpPr/>
          <p:nvPr/>
        </p:nvSpPr>
        <p:spPr>
          <a:xfrm>
            <a:off x="7556964" y="4785832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019FA1-D375-2C5C-A672-070BAA8B7AA4}"/>
              </a:ext>
            </a:extLst>
          </p:cNvPr>
          <p:cNvSpPr/>
          <p:nvPr/>
        </p:nvSpPr>
        <p:spPr>
          <a:xfrm>
            <a:off x="8808315" y="5089737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BC85A6-EB28-44C1-C732-C0EAB1D05656}"/>
              </a:ext>
            </a:extLst>
          </p:cNvPr>
          <p:cNvSpPr/>
          <p:nvPr/>
        </p:nvSpPr>
        <p:spPr>
          <a:xfrm>
            <a:off x="8348312" y="509070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364872-B893-4549-B6AA-D286A1D8EE93}"/>
              </a:ext>
            </a:extLst>
          </p:cNvPr>
          <p:cNvSpPr/>
          <p:nvPr/>
        </p:nvSpPr>
        <p:spPr>
          <a:xfrm>
            <a:off x="8361132" y="478806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673397B-5D4B-9148-B1EB-FBF1EF101975}"/>
              </a:ext>
            </a:extLst>
          </p:cNvPr>
          <p:cNvSpPr/>
          <p:nvPr/>
        </p:nvSpPr>
        <p:spPr>
          <a:xfrm>
            <a:off x="7548000" y="537225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1741CC-E8FC-CB2A-7BF0-77008E49AE48}"/>
              </a:ext>
            </a:extLst>
          </p:cNvPr>
          <p:cNvSpPr/>
          <p:nvPr/>
        </p:nvSpPr>
        <p:spPr>
          <a:xfrm>
            <a:off x="7129529" y="5401268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D05F79-C965-7B84-DD00-6FD79ADE4BCA}"/>
              </a:ext>
            </a:extLst>
          </p:cNvPr>
          <p:cNvGrpSpPr/>
          <p:nvPr/>
        </p:nvGrpSpPr>
        <p:grpSpPr>
          <a:xfrm>
            <a:off x="6986931" y="941882"/>
            <a:ext cx="2855730" cy="3673249"/>
            <a:chOff x="6243981" y="941882"/>
            <a:chExt cx="2855730" cy="367324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3E7FF9D-5CB6-C6F2-43F5-9AFB3C5E6D23}"/>
                </a:ext>
              </a:extLst>
            </p:cNvPr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28" name="Curved Connector 110">
                <a:extLst>
                  <a:ext uri="{FF2B5EF4-FFF2-40B4-BE49-F238E27FC236}">
                    <a16:creationId xmlns:a16="http://schemas.microsoft.com/office/drawing/2014/main" id="{6F90ADB4-29AA-3D92-5728-771C98771116}"/>
                  </a:ext>
                </a:extLst>
              </p:cNvPr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21D9E4DA-94C2-4522-A638-49FA5BA0B7A0}"/>
                      </a:ext>
                    </a:extLst>
                  </p:cNvPr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Oval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558F508-A4C3-5D93-A27A-DB6263CB581A}"/>
                  </a:ext>
                </a:extLst>
              </p:cNvPr>
              <p:cNvCxnSpPr>
                <a:endCxn id="29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E26A784B-361F-1F60-BA36-3E85CEFBEFBD}"/>
                      </a:ext>
                    </a:extLst>
                  </p:cNvPr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4" name="Oval 1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B908CA8B-1971-797B-6690-3249F3B7E5FD}"/>
                      </a:ext>
                    </a:extLst>
                  </p:cNvPr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5" name="Oval 1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DCF7ECB-7744-6A83-79CF-01A13A1364B1}"/>
                      </a:ext>
                    </a:extLst>
                  </p:cNvPr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Oval 1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913EBA2-269B-78E4-D131-D70623C0B1AD}"/>
                      </a:ext>
                    </a:extLst>
                  </p:cNvPr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7" name="Oval 1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D9D6099-213A-F353-8DCA-F8E3B6C6C3A1}"/>
                      </a:ext>
                    </a:extLst>
                  </p:cNvPr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8" name="Oval 11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7B5C425-D3B1-47E8-2822-F2C3DB913E16}"/>
                  </a:ext>
                </a:extLst>
              </p:cNvPr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C26498-BD23-7844-57A1-EC99DE992ADC}"/>
                  </a:ext>
                </a:extLst>
              </p:cNvPr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1AB4DD6-D1D2-306A-A125-1C200D1372BD}"/>
                  </a:ext>
                </a:extLst>
              </p:cNvPr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6ABA4F52-2E3B-B6B6-6B87-F69DD6058C2F}"/>
                  </a:ext>
                </a:extLst>
              </p:cNvPr>
              <p:cNvCxnSpPr>
                <a:stCxn id="29" idx="7"/>
                <a:endCxn id="31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4831BF77-9F85-510A-7CF3-D48E58CB4308}"/>
                  </a:ext>
                </a:extLst>
              </p:cNvPr>
              <p:cNvCxnSpPr>
                <a:stCxn id="29" idx="5"/>
                <a:endCxn id="32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CE90F54-D29C-05EB-40DE-D5BDEC32BFCE}"/>
                  </a:ext>
                </a:extLst>
              </p:cNvPr>
              <p:cNvCxnSpPr>
                <a:endCxn id="35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9E3075D7-DA85-E4D3-4111-4AEE1432F66E}"/>
                  </a:ext>
                </a:extLst>
              </p:cNvPr>
              <p:cNvCxnSpPr>
                <a:stCxn id="31" idx="5"/>
                <a:endCxn id="34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F4ECC01-FE23-48A5-E0E5-0641A5E28C32}"/>
                  </a:ext>
                </a:extLst>
              </p:cNvPr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4156DF2-58A5-E415-9C7F-A72FBA508FFD}"/>
                  </a:ext>
                </a:extLst>
              </p:cNvPr>
              <p:cNvCxnSpPr>
                <a:endCxn id="36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DE6E346-C721-2C4D-03C7-26E1175DD4CE}"/>
                  </a:ext>
                </a:extLst>
              </p:cNvPr>
              <p:cNvCxnSpPr>
                <a:stCxn id="35" idx="4"/>
                <a:endCxn id="34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9226F92-24AD-2384-8C0F-A315F9F78FD1}"/>
                  </a:ext>
                </a:extLst>
              </p:cNvPr>
              <p:cNvCxnSpPr>
                <a:stCxn id="36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3C0D935B-4083-3372-1DCE-B0E50F646CF7}"/>
                  </a:ext>
                </a:extLst>
              </p:cNvPr>
              <p:cNvCxnSpPr>
                <a:stCxn id="33" idx="1"/>
                <a:endCxn id="34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E126FA39-19D6-91B5-3725-FF4907FC7156}"/>
                  </a:ext>
                </a:extLst>
              </p:cNvPr>
              <p:cNvCxnSpPr>
                <a:stCxn id="34" idx="5"/>
                <a:endCxn id="33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urved Connector 131">
                <a:extLst>
                  <a:ext uri="{FF2B5EF4-FFF2-40B4-BE49-F238E27FC236}">
                    <a16:creationId xmlns:a16="http://schemas.microsoft.com/office/drawing/2014/main" id="{07C8E8FC-8AB3-E39B-6BA5-4BC51240BC5E}"/>
                  </a:ext>
                </a:extLst>
              </p:cNvPr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urved Connector 132">
                <a:extLst>
                  <a:ext uri="{FF2B5EF4-FFF2-40B4-BE49-F238E27FC236}">
                    <a16:creationId xmlns:a16="http://schemas.microsoft.com/office/drawing/2014/main" id="{911BEC16-58B1-14F5-C1D8-4BD5D3BBF72E}"/>
                  </a:ext>
                </a:extLst>
              </p:cNvPr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urved Connector 133">
                <a:extLst>
                  <a:ext uri="{FF2B5EF4-FFF2-40B4-BE49-F238E27FC236}">
                    <a16:creationId xmlns:a16="http://schemas.microsoft.com/office/drawing/2014/main" id="{266FA4F8-ED88-9C7A-AA28-E3A4397FE43F}"/>
                  </a:ext>
                </a:extLst>
              </p:cNvPr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E071D9A-E84E-5FF6-8D1C-039AB9CA19C9}"/>
                  </a:ext>
                </a:extLst>
              </p:cNvPr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BA94DD8-4024-07A4-5687-E0E9A69BF333}"/>
                  </a:ext>
                </a:extLst>
              </p:cNvPr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61103D4-89B7-63D1-9584-0F0783C53E69}"/>
                  </a:ext>
                </a:extLst>
              </p:cNvPr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BFD46FE-E315-2BE2-B6B4-41CCF2C90B87}"/>
                  </a:ext>
                </a:extLst>
              </p:cNvPr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82B4F2-D68A-BD72-DED7-D9D4BAD4BE8A}"/>
                  </a:ext>
                </a:extLst>
              </p:cNvPr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0433E4B-CB44-DF5F-C541-BD08091615B5}"/>
                  </a:ext>
                </a:extLst>
              </p:cNvPr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F25D520-76EC-ECBA-F601-4BF8CCA079C3}"/>
                  </a:ext>
                </a:extLst>
              </p:cNvPr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FD47089-480C-49CD-D094-C8651716E035}"/>
                  </a:ext>
                </a:extLst>
              </p:cNvPr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CE3E7F1-AEB8-20C3-4ADF-CF8663B01A3E}"/>
                  </a:ext>
                </a:extLst>
              </p:cNvPr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6AE2F6A-7D9E-788A-974F-8BBDC6FEF775}"/>
                  </a:ext>
                </a:extLst>
              </p:cNvPr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2EEBECB-E51C-287A-B8D6-311473179B78}"/>
                  </a:ext>
                </a:extLst>
              </p:cNvPr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9280F68-8B74-5BF3-50DA-12F57809C724}"/>
                  </a:ext>
                </a:extLst>
              </p:cNvPr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05FD2A50-A287-4E2B-C2D1-B3FFD8B75AB6}"/>
                  </a:ext>
                </a:extLst>
              </p:cNvPr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02710BC-23B9-0BF4-FD8B-A405346D2EF3}"/>
                </a:ext>
              </a:extLst>
            </p:cNvPr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81CB532-0971-3FA5-08A6-6B055E62DDA2}"/>
              </a:ext>
            </a:extLst>
          </p:cNvPr>
          <p:cNvSpPr/>
          <p:nvPr/>
        </p:nvSpPr>
        <p:spPr>
          <a:xfrm>
            <a:off x="6477139" y="5678528"/>
            <a:ext cx="608243" cy="408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9D6322-15DD-A7CE-192B-2B8A5159FAE3}"/>
              </a:ext>
            </a:extLst>
          </p:cNvPr>
          <p:cNvSpPr/>
          <p:nvPr/>
        </p:nvSpPr>
        <p:spPr>
          <a:xfrm>
            <a:off x="674596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C21FFD-8FDA-F146-29BC-C2A164C13746}"/>
              </a:ext>
            </a:extLst>
          </p:cNvPr>
          <p:cNvSpPr/>
          <p:nvPr/>
        </p:nvSpPr>
        <p:spPr>
          <a:xfrm>
            <a:off x="675435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6D3590-9BBF-123B-2700-07B7E718C745}"/>
              </a:ext>
            </a:extLst>
          </p:cNvPr>
          <p:cNvSpPr/>
          <p:nvPr/>
        </p:nvSpPr>
        <p:spPr>
          <a:xfrm>
            <a:off x="6745968" y="446606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374326-E495-B543-E77B-D7FCD640A122}"/>
              </a:ext>
            </a:extLst>
          </p:cNvPr>
          <p:cNvSpPr/>
          <p:nvPr/>
        </p:nvSpPr>
        <p:spPr>
          <a:xfrm>
            <a:off x="6745966" y="473284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7802A2-F586-9A68-619A-E30DEAD3AEC3}"/>
              </a:ext>
            </a:extLst>
          </p:cNvPr>
          <p:cNvSpPr/>
          <p:nvPr/>
        </p:nvSpPr>
        <p:spPr>
          <a:xfrm>
            <a:off x="6748943" y="504249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EF6080-E4D5-5AEC-25B5-23AFA8A39E6F}"/>
              </a:ext>
            </a:extLst>
          </p:cNvPr>
          <p:cNvSpPr/>
          <p:nvPr/>
        </p:nvSpPr>
        <p:spPr>
          <a:xfrm>
            <a:off x="6748987" y="532610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E9BEEB-2175-E5BC-9E40-76ADCD2F770E}"/>
              </a:ext>
            </a:extLst>
          </p:cNvPr>
          <p:cNvSpPr/>
          <p:nvPr/>
        </p:nvSpPr>
        <p:spPr>
          <a:xfrm>
            <a:off x="7411147" y="567894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AEE965-E384-0788-2539-630BCAFB7E80}"/>
              </a:ext>
            </a:extLst>
          </p:cNvPr>
          <p:cNvSpPr/>
          <p:nvPr/>
        </p:nvSpPr>
        <p:spPr>
          <a:xfrm>
            <a:off x="7832938" y="567910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E6A7D82-AE39-9F36-FCEF-701C84F50D87}"/>
              </a:ext>
            </a:extLst>
          </p:cNvPr>
          <p:cNvSpPr/>
          <p:nvPr/>
        </p:nvSpPr>
        <p:spPr>
          <a:xfrm>
            <a:off x="8249096" y="568222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B54687-40C4-6702-9A46-5AE4CD74B4D1}"/>
              </a:ext>
            </a:extLst>
          </p:cNvPr>
          <p:cNvSpPr/>
          <p:nvPr/>
        </p:nvSpPr>
        <p:spPr>
          <a:xfrm>
            <a:off x="8665254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C1AFEF7-00CB-E03A-782C-0F2F82DD5240}"/>
              </a:ext>
            </a:extLst>
          </p:cNvPr>
          <p:cNvSpPr/>
          <p:nvPr/>
        </p:nvSpPr>
        <p:spPr>
          <a:xfrm>
            <a:off x="9044216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7A9B57-8659-B440-900D-80635FF018C0}"/>
              </a:ext>
            </a:extLst>
          </p:cNvPr>
          <p:cNvSpPr/>
          <p:nvPr/>
        </p:nvSpPr>
        <p:spPr>
          <a:xfrm>
            <a:off x="9443709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980F390-26C8-008F-D5BD-CAD299B2D4BC}"/>
              </a:ext>
            </a:extLst>
          </p:cNvPr>
          <p:cNvSpPr/>
          <p:nvPr/>
        </p:nvSpPr>
        <p:spPr>
          <a:xfrm>
            <a:off x="6563942" y="3866600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10D888B-EA78-0724-B267-4A1045D3D48A}"/>
              </a:ext>
            </a:extLst>
          </p:cNvPr>
          <p:cNvSpPr/>
          <p:nvPr/>
        </p:nvSpPr>
        <p:spPr>
          <a:xfrm>
            <a:off x="6751407" y="574282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A712699-DD7D-454C-B403-E871937CF3D4}"/>
              </a:ext>
            </a:extLst>
          </p:cNvPr>
          <p:cNvSpPr/>
          <p:nvPr/>
        </p:nvSpPr>
        <p:spPr>
          <a:xfrm>
            <a:off x="7057702" y="5976407"/>
            <a:ext cx="2386007" cy="228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173FA14-412F-106B-D311-DB1433D71A4C}"/>
              </a:ext>
            </a:extLst>
          </p:cNvPr>
          <p:cNvSpPr/>
          <p:nvPr/>
        </p:nvSpPr>
        <p:spPr>
          <a:xfrm>
            <a:off x="1836792" y="2748300"/>
            <a:ext cx="330021" cy="729337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80A6E10-DDC9-262D-F7E3-5A556BB56193}"/>
              </a:ext>
            </a:extLst>
          </p:cNvPr>
          <p:cNvSpPr/>
          <p:nvPr/>
        </p:nvSpPr>
        <p:spPr>
          <a:xfrm>
            <a:off x="4587420" y="2716252"/>
            <a:ext cx="330021" cy="729337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9F2F1EE-9031-5A2E-D9EA-CAAA924493CA}"/>
              </a:ext>
            </a:extLst>
          </p:cNvPr>
          <p:cNvSpPr/>
          <p:nvPr/>
        </p:nvSpPr>
        <p:spPr>
          <a:xfrm>
            <a:off x="1834203" y="4029029"/>
            <a:ext cx="329184" cy="731520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2D2A3F-7435-8140-49AF-3C97FA2478E7}"/>
              </a:ext>
            </a:extLst>
          </p:cNvPr>
          <p:cNvSpPr/>
          <p:nvPr/>
        </p:nvSpPr>
        <p:spPr>
          <a:xfrm>
            <a:off x="4556852" y="4030120"/>
            <a:ext cx="330021" cy="729337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63CA896-43EB-15BA-6205-188A62A25823}"/>
              </a:ext>
            </a:extLst>
          </p:cNvPr>
          <p:cNvSpPr/>
          <p:nvPr/>
        </p:nvSpPr>
        <p:spPr>
          <a:xfrm>
            <a:off x="1836792" y="5840700"/>
            <a:ext cx="330021" cy="729337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37E35F2-7172-3F86-7F83-E6BADCDF9158}"/>
              </a:ext>
            </a:extLst>
          </p:cNvPr>
          <p:cNvSpPr/>
          <p:nvPr/>
        </p:nvSpPr>
        <p:spPr>
          <a:xfrm>
            <a:off x="4556851" y="5841090"/>
            <a:ext cx="330021" cy="729337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5F92B35-4FAC-51AA-7697-97AEA8FA578C}"/>
              </a:ext>
            </a:extLst>
          </p:cNvPr>
          <p:cNvSpPr/>
          <p:nvPr/>
        </p:nvSpPr>
        <p:spPr>
          <a:xfrm>
            <a:off x="6748943" y="55943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4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20" grpId="0" animBg="1"/>
      <p:bldP spid="21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4653-D5CB-67A8-EE60-B91E69EA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Minimization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23E8-60EF-CAC7-2D6C-A666CA87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(1,5)</a:t>
            </a:r>
          </a:p>
          <a:p>
            <a:pPr marL="0" indent="0">
              <a:buNone/>
            </a:pPr>
            <a:r>
              <a:rPr lang="en-US" sz="1800" dirty="0"/>
              <a:t>	δ(1,a)=2		δ(1,b)=3</a:t>
            </a:r>
          </a:p>
          <a:p>
            <a:pPr marL="0" indent="0">
              <a:buNone/>
            </a:pPr>
            <a:r>
              <a:rPr lang="en-US" sz="1800" dirty="0"/>
              <a:t>	δ(5,a)=6		δ(5,b)=7</a:t>
            </a:r>
          </a:p>
          <a:p>
            <a:pPr marL="0" indent="0">
              <a:buNone/>
            </a:pPr>
            <a:r>
              <a:rPr lang="en-US" sz="1800" dirty="0"/>
              <a:t>pair (2,6) is distinguish, so (1,5) is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(1,7)</a:t>
            </a:r>
          </a:p>
          <a:p>
            <a:pPr marL="0" indent="0">
              <a:buNone/>
            </a:pPr>
            <a:r>
              <a:rPr lang="en-US" sz="1800" dirty="0"/>
              <a:t>	δ(1,a)=2		δ(1,b)=3</a:t>
            </a:r>
          </a:p>
          <a:p>
            <a:pPr marL="0" indent="0">
              <a:buNone/>
            </a:pPr>
            <a:r>
              <a:rPr lang="en-US" sz="1800" dirty="0"/>
              <a:t>	δ(7,a)=6		δ(7,b)=7</a:t>
            </a:r>
          </a:p>
          <a:p>
            <a:pPr marL="0" indent="0">
              <a:buNone/>
            </a:pPr>
            <a:r>
              <a:rPr lang="en-US" sz="1800" dirty="0"/>
              <a:t>pair (2,6) is distinguish, so (1, 7) is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(2,3)</a:t>
            </a:r>
          </a:p>
          <a:p>
            <a:pPr marL="0" indent="0">
              <a:buNone/>
            </a:pPr>
            <a:r>
              <a:rPr lang="en-US" sz="1800" dirty="0"/>
              <a:t>	δ(2,a)=4		δ(2,b)=5</a:t>
            </a:r>
          </a:p>
          <a:p>
            <a:pPr marL="0" indent="0">
              <a:buNone/>
            </a:pPr>
            <a:r>
              <a:rPr lang="en-US" sz="1800" dirty="0"/>
              <a:t>	δ(3,a)=6		δ(3,b)=7</a:t>
            </a:r>
          </a:p>
          <a:p>
            <a:pPr marL="0" indent="0">
              <a:buNone/>
            </a:pPr>
            <a:r>
              <a:rPr lang="en-US" sz="1800" dirty="0"/>
              <a:t>pair (4,6) is distinguish, so (2, 3) distinguished pair.</a:t>
            </a:r>
          </a:p>
          <a:p>
            <a:pPr marL="0" indent="0">
              <a:buNone/>
            </a:pPr>
            <a:r>
              <a:rPr lang="en-US" sz="1800" dirty="0"/>
              <a:t>Consider pair </a:t>
            </a:r>
            <a:r>
              <a:rPr lang="en-US" sz="1800" b="1" dirty="0">
                <a:solidFill>
                  <a:srgbClr val="C00000"/>
                </a:solidFill>
              </a:rPr>
              <a:t>(2,4)</a:t>
            </a:r>
          </a:p>
          <a:p>
            <a:pPr marL="0" indent="0">
              <a:buNone/>
            </a:pPr>
            <a:r>
              <a:rPr lang="en-US" sz="1800" dirty="0"/>
              <a:t>	δ(2,a)=4		δ(2,b)=5</a:t>
            </a:r>
          </a:p>
          <a:p>
            <a:pPr marL="0" indent="0">
              <a:buNone/>
            </a:pPr>
            <a:r>
              <a:rPr lang="en-US" sz="1800" dirty="0"/>
              <a:t>	δ(4,a)=4		δ(4,b)=5	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C9FFEBF-15AB-C64C-7640-3DB38D7210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602791"/>
              </p:ext>
            </p:extLst>
          </p:nvPr>
        </p:nvGraphicFramePr>
        <p:xfrm>
          <a:off x="6675662" y="3886201"/>
          <a:ext cx="2800350" cy="212941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826CF0A-E9F0-207F-57D9-68A86F507C10}"/>
              </a:ext>
            </a:extLst>
          </p:cNvPr>
          <p:cNvSpPr/>
          <p:nvPr/>
        </p:nvSpPr>
        <p:spPr>
          <a:xfrm>
            <a:off x="749572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1B48E-E1AC-D56C-C803-65C18870685D}"/>
              </a:ext>
            </a:extLst>
          </p:cNvPr>
          <p:cNvSpPr/>
          <p:nvPr/>
        </p:nvSpPr>
        <p:spPr>
          <a:xfrm>
            <a:off x="788867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32EC6-C222-1F23-4A13-07E3A71544BF}"/>
              </a:ext>
            </a:extLst>
          </p:cNvPr>
          <p:cNvSpPr/>
          <p:nvPr/>
        </p:nvSpPr>
        <p:spPr>
          <a:xfrm>
            <a:off x="828055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17228-0651-2D0A-A24A-80F4AF1C4A6A}"/>
              </a:ext>
            </a:extLst>
          </p:cNvPr>
          <p:cNvSpPr/>
          <p:nvPr/>
        </p:nvSpPr>
        <p:spPr>
          <a:xfrm>
            <a:off x="868271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326474-4A8D-E58D-BB50-298C4E45260A}"/>
              </a:ext>
            </a:extLst>
          </p:cNvPr>
          <p:cNvSpPr/>
          <p:nvPr/>
        </p:nvSpPr>
        <p:spPr>
          <a:xfrm>
            <a:off x="9088207" y="497764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BF7E8-F9AC-0828-7119-274C798CA46D}"/>
              </a:ext>
            </a:extLst>
          </p:cNvPr>
          <p:cNvSpPr/>
          <p:nvPr/>
        </p:nvSpPr>
        <p:spPr>
          <a:xfrm>
            <a:off x="7169400" y="479953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5AE10A-7689-7C15-4D44-6B68ABA27132}"/>
              </a:ext>
            </a:extLst>
          </p:cNvPr>
          <p:cNvSpPr/>
          <p:nvPr/>
        </p:nvSpPr>
        <p:spPr>
          <a:xfrm>
            <a:off x="7200892" y="538012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EFF3DB-8A7D-CE27-A827-8758084AB416}"/>
              </a:ext>
            </a:extLst>
          </p:cNvPr>
          <p:cNvSpPr/>
          <p:nvPr/>
        </p:nvSpPr>
        <p:spPr>
          <a:xfrm>
            <a:off x="7567382" y="4185184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3EA6C6-C1BA-2CE6-4903-5D71304DB12E}"/>
              </a:ext>
            </a:extLst>
          </p:cNvPr>
          <p:cNvSpPr/>
          <p:nvPr/>
        </p:nvSpPr>
        <p:spPr>
          <a:xfrm>
            <a:off x="7530191" y="539805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9A6449-E21E-E283-A6B6-55A71B25DC56}"/>
              </a:ext>
            </a:extLst>
          </p:cNvPr>
          <p:cNvSpPr/>
          <p:nvPr/>
        </p:nvSpPr>
        <p:spPr>
          <a:xfrm>
            <a:off x="8337577" y="538012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3D87B1-E212-562B-3E49-1BDC6B4145E0}"/>
              </a:ext>
            </a:extLst>
          </p:cNvPr>
          <p:cNvSpPr/>
          <p:nvPr/>
        </p:nvSpPr>
        <p:spPr>
          <a:xfrm>
            <a:off x="8364303" y="480777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0AE84E-B10E-BF83-A970-4B80EB566321}"/>
              </a:ext>
            </a:extLst>
          </p:cNvPr>
          <p:cNvSpPr/>
          <p:nvPr/>
        </p:nvSpPr>
        <p:spPr>
          <a:xfrm>
            <a:off x="7566051" y="479952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B219C-3C18-3286-01FF-BE29810C3009}"/>
              </a:ext>
            </a:extLst>
          </p:cNvPr>
          <p:cNvSpPr/>
          <p:nvPr/>
        </p:nvSpPr>
        <p:spPr>
          <a:xfrm>
            <a:off x="7963805" y="450540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1DA93D-A244-71C3-2370-57E69E4204BF}"/>
              </a:ext>
            </a:extLst>
          </p:cNvPr>
          <p:cNvSpPr/>
          <p:nvPr/>
        </p:nvSpPr>
        <p:spPr>
          <a:xfrm>
            <a:off x="6501517" y="567181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3DD7FC-924B-4E3C-466C-820C2880DD5A}"/>
              </a:ext>
            </a:extLst>
          </p:cNvPr>
          <p:cNvSpPr/>
          <p:nvPr/>
        </p:nvSpPr>
        <p:spPr>
          <a:xfrm>
            <a:off x="659061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94F-EB5B-1162-F003-C84A3512054A}"/>
              </a:ext>
            </a:extLst>
          </p:cNvPr>
          <p:cNvSpPr/>
          <p:nvPr/>
        </p:nvSpPr>
        <p:spPr>
          <a:xfrm>
            <a:off x="674596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BC49A6-C2F2-4219-E13F-1141C9C1CECB}"/>
              </a:ext>
            </a:extLst>
          </p:cNvPr>
          <p:cNvSpPr/>
          <p:nvPr/>
        </p:nvSpPr>
        <p:spPr>
          <a:xfrm>
            <a:off x="6754351" y="411206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36A2DA-A599-BAF1-1AE4-7214A7A7306C}"/>
              </a:ext>
            </a:extLst>
          </p:cNvPr>
          <p:cNvSpPr/>
          <p:nvPr/>
        </p:nvSpPr>
        <p:spPr>
          <a:xfrm>
            <a:off x="6745968" y="443020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F617A2-6BE0-BAE5-9211-CAC3564A318B}"/>
              </a:ext>
            </a:extLst>
          </p:cNvPr>
          <p:cNvSpPr/>
          <p:nvPr/>
        </p:nvSpPr>
        <p:spPr>
          <a:xfrm>
            <a:off x="6745966" y="475077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9ED4786-A26F-7BBE-5E0C-7B78E14F94AC}"/>
              </a:ext>
            </a:extLst>
          </p:cNvPr>
          <p:cNvSpPr/>
          <p:nvPr/>
        </p:nvSpPr>
        <p:spPr>
          <a:xfrm>
            <a:off x="6748943" y="5051458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979A8A-E7F1-C45F-59B8-CBB224946B25}"/>
              </a:ext>
            </a:extLst>
          </p:cNvPr>
          <p:cNvSpPr/>
          <p:nvPr/>
        </p:nvSpPr>
        <p:spPr>
          <a:xfrm>
            <a:off x="6748987" y="532610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AF091-E0A2-6045-3101-DD31B9C30BBE}"/>
              </a:ext>
            </a:extLst>
          </p:cNvPr>
          <p:cNvSpPr/>
          <p:nvPr/>
        </p:nvSpPr>
        <p:spPr>
          <a:xfrm>
            <a:off x="6751407" y="5644209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06E7C2-ADD9-B2EE-290B-DD9F6FE4C39E}"/>
              </a:ext>
            </a:extLst>
          </p:cNvPr>
          <p:cNvSpPr/>
          <p:nvPr/>
        </p:nvSpPr>
        <p:spPr>
          <a:xfrm>
            <a:off x="7411147" y="567894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C678F92-883A-D96B-5497-8F5EFCD1CEF0}"/>
              </a:ext>
            </a:extLst>
          </p:cNvPr>
          <p:cNvSpPr/>
          <p:nvPr/>
        </p:nvSpPr>
        <p:spPr>
          <a:xfrm>
            <a:off x="7832938" y="567910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954F82-84B5-A6E3-09CC-12AA9A225FA2}"/>
              </a:ext>
            </a:extLst>
          </p:cNvPr>
          <p:cNvSpPr/>
          <p:nvPr/>
        </p:nvSpPr>
        <p:spPr>
          <a:xfrm>
            <a:off x="8249096" y="5682224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EE10A6-3B41-558B-7F72-C77F5A11E9A9}"/>
              </a:ext>
            </a:extLst>
          </p:cNvPr>
          <p:cNvSpPr/>
          <p:nvPr/>
        </p:nvSpPr>
        <p:spPr>
          <a:xfrm>
            <a:off x="8665254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522258-DB5E-65BC-98BB-FE834BB7D1EC}"/>
              </a:ext>
            </a:extLst>
          </p:cNvPr>
          <p:cNvSpPr/>
          <p:nvPr/>
        </p:nvSpPr>
        <p:spPr>
          <a:xfrm>
            <a:off x="9044216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AF822B-4008-6A28-E169-F858CBF89063}"/>
              </a:ext>
            </a:extLst>
          </p:cNvPr>
          <p:cNvSpPr/>
          <p:nvPr/>
        </p:nvSpPr>
        <p:spPr>
          <a:xfrm>
            <a:off x="9443709" y="568367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459A7B-2CB9-0BE1-57A6-C87E964C4B91}"/>
              </a:ext>
            </a:extLst>
          </p:cNvPr>
          <p:cNvSpPr/>
          <p:nvPr/>
        </p:nvSpPr>
        <p:spPr>
          <a:xfrm>
            <a:off x="7074606" y="5976190"/>
            <a:ext cx="2386007" cy="228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AF215-4270-CA6D-E070-99A64A5004C5}"/>
              </a:ext>
            </a:extLst>
          </p:cNvPr>
          <p:cNvGrpSpPr/>
          <p:nvPr/>
        </p:nvGrpSpPr>
        <p:grpSpPr>
          <a:xfrm>
            <a:off x="6986931" y="941882"/>
            <a:ext cx="2855730" cy="3673249"/>
            <a:chOff x="6243981" y="941882"/>
            <a:chExt cx="2855730" cy="367324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61D2F62-6F0B-9181-1D14-E32312895D73}"/>
                </a:ext>
              </a:extLst>
            </p:cNvPr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37" name="Curved Connector 76">
                <a:extLst>
                  <a:ext uri="{FF2B5EF4-FFF2-40B4-BE49-F238E27FC236}">
                    <a16:creationId xmlns:a16="http://schemas.microsoft.com/office/drawing/2014/main" id="{3AEC163A-DAC8-FC67-0D53-09F09C7750EB}"/>
                  </a:ext>
                </a:extLst>
              </p:cNvPr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610AF1BD-1494-8429-3E10-AB3681DA41A6}"/>
                      </a:ext>
                    </a:extLst>
                  </p:cNvPr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Oval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D874E93-83F4-512B-7846-AFAFDF4A539D}"/>
                  </a:ext>
                </a:extLst>
              </p:cNvPr>
              <p:cNvCxnSpPr>
                <a:endCxn id="38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2E1F5FFC-1453-ABCB-045B-36708A9454E5}"/>
                      </a:ext>
                    </a:extLst>
                  </p:cNvPr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Oval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5119A29-2010-EEE3-88CF-6B8658534BF3}"/>
                      </a:ext>
                    </a:extLst>
                  </p:cNvPr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Oval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>
                    <a:extLst>
                      <a:ext uri="{FF2B5EF4-FFF2-40B4-BE49-F238E27FC236}">
                        <a16:creationId xmlns:a16="http://schemas.microsoft.com/office/drawing/2014/main" id="{5608CF57-835A-3CFC-A8EA-F63113C7B322}"/>
                      </a:ext>
                    </a:extLst>
                  </p:cNvPr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Oval 8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28DCCCA9-5705-DCDC-70A8-28D63C9FF121}"/>
                      </a:ext>
                    </a:extLst>
                  </p:cNvPr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Oval 8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79E7785-F04E-289F-CDD8-9464A648C2D1}"/>
                      </a:ext>
                    </a:extLst>
                  </p:cNvPr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Oval 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85E5852-EC08-99C8-235F-6A31ABCE4078}"/>
                  </a:ext>
                </a:extLst>
              </p:cNvPr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924B90F-8C87-0B0F-91B8-0391CD9083DC}"/>
                  </a:ext>
                </a:extLst>
              </p:cNvPr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412562E-50E1-C41C-994E-295489E1E9C4}"/>
                  </a:ext>
                </a:extLst>
              </p:cNvPr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9F71A6A-A577-DCD0-E9EC-1FFFA0A35F63}"/>
                  </a:ext>
                </a:extLst>
              </p:cNvPr>
              <p:cNvCxnSpPr>
                <a:stCxn id="38" idx="7"/>
                <a:endCxn id="40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A7E11533-30D9-B6F6-08C0-827CF2D49398}"/>
                  </a:ext>
                </a:extLst>
              </p:cNvPr>
              <p:cNvCxnSpPr>
                <a:stCxn id="38" idx="5"/>
                <a:endCxn id="41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57D2703-B50A-E4E1-D8FA-7DFDB05AEF1B}"/>
                  </a:ext>
                </a:extLst>
              </p:cNvPr>
              <p:cNvCxnSpPr>
                <a:endCxn id="44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4E916B04-F24B-5E11-595E-CC61A89D328F}"/>
                  </a:ext>
                </a:extLst>
              </p:cNvPr>
              <p:cNvCxnSpPr>
                <a:stCxn id="40" idx="5"/>
                <a:endCxn id="43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2269D4B6-8AB6-F0BF-D1BD-4533DA2BBE92}"/>
                  </a:ext>
                </a:extLst>
              </p:cNvPr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8C5B1C9F-4D61-DF31-70EC-A56F7B4A8CAE}"/>
                  </a:ext>
                </a:extLst>
              </p:cNvPr>
              <p:cNvCxnSpPr>
                <a:endCxn id="45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DC5C9E07-0345-4BFF-DD63-B2D9B717ED94}"/>
                  </a:ext>
                </a:extLst>
              </p:cNvPr>
              <p:cNvCxnSpPr>
                <a:stCxn id="44" idx="4"/>
                <a:endCxn id="43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60FB0702-B31E-891C-838A-78314AD31BB4}"/>
                  </a:ext>
                </a:extLst>
              </p:cNvPr>
              <p:cNvCxnSpPr>
                <a:stCxn id="45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4208FAA-2A1D-97CF-9BAB-57EFD4F6A631}"/>
                  </a:ext>
                </a:extLst>
              </p:cNvPr>
              <p:cNvCxnSpPr>
                <a:stCxn id="42" idx="1"/>
                <a:endCxn id="43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6258BC48-44A2-9B9D-10AE-AB9AB6467EA2}"/>
                  </a:ext>
                </a:extLst>
              </p:cNvPr>
              <p:cNvCxnSpPr>
                <a:stCxn id="43" idx="5"/>
                <a:endCxn id="42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urved Connector 97">
                <a:extLst>
                  <a:ext uri="{FF2B5EF4-FFF2-40B4-BE49-F238E27FC236}">
                    <a16:creationId xmlns:a16="http://schemas.microsoft.com/office/drawing/2014/main" id="{EA11ED5A-3213-CC5D-77C3-BFAB5F46801B}"/>
                  </a:ext>
                </a:extLst>
              </p:cNvPr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urved Connector 98">
                <a:extLst>
                  <a:ext uri="{FF2B5EF4-FFF2-40B4-BE49-F238E27FC236}">
                    <a16:creationId xmlns:a16="http://schemas.microsoft.com/office/drawing/2014/main" id="{11B84702-7B2D-503F-D35A-26DDD72A10C9}"/>
                  </a:ext>
                </a:extLst>
              </p:cNvPr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urved Connector 99">
                <a:extLst>
                  <a:ext uri="{FF2B5EF4-FFF2-40B4-BE49-F238E27FC236}">
                    <a16:creationId xmlns:a16="http://schemas.microsoft.com/office/drawing/2014/main" id="{92123A24-D489-5F59-088C-1F18BF72B21A}"/>
                  </a:ext>
                </a:extLst>
              </p:cNvPr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79B3B91-46C4-4788-A76C-5B2DBDE2E08D}"/>
                  </a:ext>
                </a:extLst>
              </p:cNvPr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BB54EDD-72C4-3721-4E43-6270B5C63BE1}"/>
                  </a:ext>
                </a:extLst>
              </p:cNvPr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834263F-92E6-3B33-1A17-E3971075A827}"/>
                  </a:ext>
                </a:extLst>
              </p:cNvPr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FEB09E0-38A1-F0E7-0244-B2C2B331C8F0}"/>
                  </a:ext>
                </a:extLst>
              </p:cNvPr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EFDB86C-7FB2-88D0-4FCE-3E2AC104635A}"/>
                  </a:ext>
                </a:extLst>
              </p:cNvPr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18BDE6-424B-5521-A29E-A5980EE5A656}"/>
                  </a:ext>
                </a:extLst>
              </p:cNvPr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4913E5C-46FD-F31D-A5FE-7C8044A54F70}"/>
                  </a:ext>
                </a:extLst>
              </p:cNvPr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124D15A-097F-CAE0-514B-24899623DC11}"/>
                  </a:ext>
                </a:extLst>
              </p:cNvPr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950C51A-1C4E-358E-F907-E60DB9071C99}"/>
                  </a:ext>
                </a:extLst>
              </p:cNvPr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F2DD19A-4D26-CFB1-654E-08ED4D9C7C9E}"/>
                  </a:ext>
                </a:extLst>
              </p:cNvPr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5D7EDED-271D-59B8-C058-AF1F21EA50F8}"/>
                  </a:ext>
                </a:extLst>
              </p:cNvPr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8F87CD-1907-322B-AE9F-15FA182233F1}"/>
                  </a:ext>
                </a:extLst>
              </p:cNvPr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742B2112-B6D1-318B-7988-7B6CF974B39D}"/>
                  </a:ext>
                </a:extLst>
              </p:cNvPr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3C6547B-9A45-694D-B722-62534C663433}"/>
                </a:ext>
              </a:extLst>
            </p:cNvPr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630AC001-8380-7CEF-26F8-38DA8EF6DEFC}"/>
              </a:ext>
            </a:extLst>
          </p:cNvPr>
          <p:cNvSpPr/>
          <p:nvPr/>
        </p:nvSpPr>
        <p:spPr>
          <a:xfrm>
            <a:off x="1677674" y="1267926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0383BEC-7B38-09C7-F720-2DD63C4FE6E4}"/>
              </a:ext>
            </a:extLst>
          </p:cNvPr>
          <p:cNvSpPr/>
          <p:nvPr/>
        </p:nvSpPr>
        <p:spPr>
          <a:xfrm>
            <a:off x="3498691" y="1281859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F9FC6B6-7BEC-832D-79CC-B8CC12E018A3}"/>
              </a:ext>
            </a:extLst>
          </p:cNvPr>
          <p:cNvSpPr/>
          <p:nvPr/>
        </p:nvSpPr>
        <p:spPr>
          <a:xfrm>
            <a:off x="1664422" y="2728722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E406E5-7E52-F08D-4C44-8DD1D3B4F3BA}"/>
              </a:ext>
            </a:extLst>
          </p:cNvPr>
          <p:cNvSpPr/>
          <p:nvPr/>
        </p:nvSpPr>
        <p:spPr>
          <a:xfrm>
            <a:off x="3485439" y="2742655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179FE25-30A8-CA8F-B206-F8F48ED5613E}"/>
              </a:ext>
            </a:extLst>
          </p:cNvPr>
          <p:cNvSpPr/>
          <p:nvPr/>
        </p:nvSpPr>
        <p:spPr>
          <a:xfrm>
            <a:off x="1677674" y="4260284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25DCD4-1982-737E-610D-BB84304A9284}"/>
              </a:ext>
            </a:extLst>
          </p:cNvPr>
          <p:cNvSpPr/>
          <p:nvPr/>
        </p:nvSpPr>
        <p:spPr>
          <a:xfrm>
            <a:off x="3498691" y="4274217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FF9CBF5-8D49-3B0C-0D80-B2A2B7719989}"/>
              </a:ext>
            </a:extLst>
          </p:cNvPr>
          <p:cNvSpPr/>
          <p:nvPr/>
        </p:nvSpPr>
        <p:spPr>
          <a:xfrm>
            <a:off x="1677674" y="5759344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2CB9039-DDE5-EE4C-409E-A56E6E59CAD9}"/>
              </a:ext>
            </a:extLst>
          </p:cNvPr>
          <p:cNvSpPr/>
          <p:nvPr/>
        </p:nvSpPr>
        <p:spPr>
          <a:xfrm>
            <a:off x="3498691" y="5773277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5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4653-D5CB-67A8-EE60-B91E69EA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Minimization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23E8-60EF-CAC7-2D6C-A666CA87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(2,5)</a:t>
            </a:r>
          </a:p>
          <a:p>
            <a:pPr marL="0" indent="0">
              <a:buNone/>
            </a:pPr>
            <a:r>
              <a:rPr lang="en-US" sz="1900" dirty="0"/>
              <a:t>	δ(2,a)=4		δ(2,b)=5</a:t>
            </a:r>
          </a:p>
          <a:p>
            <a:pPr marL="0" indent="0">
              <a:buNone/>
            </a:pPr>
            <a:r>
              <a:rPr lang="en-US" sz="1900" dirty="0"/>
              <a:t>	δ(5,a)=6		δ(5,b)=7</a:t>
            </a:r>
          </a:p>
          <a:p>
            <a:pPr marL="0" indent="0">
              <a:buNone/>
            </a:pPr>
            <a:r>
              <a:rPr lang="en-US" sz="1900" dirty="0"/>
              <a:t>pair (4,6) is distinguish, so (2,5) is distinguished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(2,7)</a:t>
            </a:r>
          </a:p>
          <a:p>
            <a:pPr marL="0" indent="0">
              <a:buNone/>
            </a:pPr>
            <a:r>
              <a:rPr lang="en-US" sz="1900" dirty="0"/>
              <a:t>	δ(2,a)=4		δ(2,b)=5</a:t>
            </a:r>
          </a:p>
          <a:p>
            <a:pPr marL="0" indent="0">
              <a:buNone/>
            </a:pPr>
            <a:r>
              <a:rPr lang="en-US" sz="1900" dirty="0"/>
              <a:t>	δ(7,a)=6		δ(7,b)=7</a:t>
            </a:r>
          </a:p>
          <a:p>
            <a:pPr marL="0" indent="0">
              <a:buNone/>
            </a:pPr>
            <a:r>
              <a:rPr lang="en-US" sz="1900" dirty="0"/>
              <a:t>pair (4,6) is distinguish, so (2,7) is distinguished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(3,4)</a:t>
            </a:r>
          </a:p>
          <a:p>
            <a:pPr marL="0" indent="0">
              <a:buNone/>
            </a:pPr>
            <a:r>
              <a:rPr lang="en-US" sz="1900" dirty="0"/>
              <a:t>	δ(3,a)=6		δ(3,b)=7</a:t>
            </a:r>
          </a:p>
          <a:p>
            <a:pPr marL="0" indent="0">
              <a:buNone/>
            </a:pPr>
            <a:r>
              <a:rPr lang="en-US" sz="1900" dirty="0"/>
              <a:t>	δ(4,a)=4		δ(4,b)=5</a:t>
            </a:r>
          </a:p>
          <a:p>
            <a:pPr marL="0" indent="0">
              <a:buNone/>
            </a:pPr>
            <a:r>
              <a:rPr lang="en-US" sz="1900" dirty="0"/>
              <a:t>pair (6,4) is distinguish, so (3,4) is distinguish pair.</a:t>
            </a:r>
          </a:p>
          <a:p>
            <a:pPr marL="0" indent="0">
              <a:buNone/>
            </a:pPr>
            <a:r>
              <a:rPr lang="en-US" sz="1900" dirty="0"/>
              <a:t>Consider pair </a:t>
            </a:r>
            <a:r>
              <a:rPr lang="en-US" sz="1900" b="1" dirty="0">
                <a:solidFill>
                  <a:srgbClr val="C00000"/>
                </a:solidFill>
              </a:rPr>
              <a:t>(3,5)</a:t>
            </a:r>
          </a:p>
          <a:p>
            <a:pPr marL="0" indent="0">
              <a:buNone/>
            </a:pPr>
            <a:r>
              <a:rPr lang="en-US" sz="1900" dirty="0"/>
              <a:t>	δ(3,a)=6		δ(3,b)=7</a:t>
            </a:r>
          </a:p>
          <a:p>
            <a:pPr marL="0" indent="0">
              <a:buNone/>
            </a:pPr>
            <a:r>
              <a:rPr lang="en-US" sz="1900" dirty="0"/>
              <a:t>	δ(5,a)=6		δ(5,b)=7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6064F22-B8C7-A87D-5AAB-888792EC2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29155"/>
              </p:ext>
            </p:extLst>
          </p:nvPr>
        </p:nvGraphicFramePr>
        <p:xfrm>
          <a:off x="6675662" y="3886201"/>
          <a:ext cx="2800350" cy="212941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B1FC50-DF1F-A7EA-9A29-CDF2C2BDB9CF}"/>
              </a:ext>
            </a:extLst>
          </p:cNvPr>
          <p:cNvSpPr/>
          <p:nvPr/>
        </p:nvSpPr>
        <p:spPr>
          <a:xfrm>
            <a:off x="749572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06C89-578C-5620-95E5-7FBDEA7E904A}"/>
              </a:ext>
            </a:extLst>
          </p:cNvPr>
          <p:cNvSpPr/>
          <p:nvPr/>
        </p:nvSpPr>
        <p:spPr>
          <a:xfrm>
            <a:off x="788867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AF7DDA-86C2-8666-9023-1A88D92EE084}"/>
              </a:ext>
            </a:extLst>
          </p:cNvPr>
          <p:cNvSpPr/>
          <p:nvPr/>
        </p:nvSpPr>
        <p:spPr>
          <a:xfrm>
            <a:off x="8294004" y="4353139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DD66B7-C52D-429E-5614-12E71EB6B945}"/>
              </a:ext>
            </a:extLst>
          </p:cNvPr>
          <p:cNvSpPr/>
          <p:nvPr/>
        </p:nvSpPr>
        <p:spPr>
          <a:xfrm>
            <a:off x="8682712" y="4686299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7815DF-0B35-9FEB-251D-052097CB8E66}"/>
              </a:ext>
            </a:extLst>
          </p:cNvPr>
          <p:cNvSpPr/>
          <p:nvPr/>
        </p:nvSpPr>
        <p:spPr>
          <a:xfrm>
            <a:off x="9088207" y="5081810"/>
            <a:ext cx="608243" cy="26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06DFC0-967A-6723-B65E-039A8904AF83}"/>
              </a:ext>
            </a:extLst>
          </p:cNvPr>
          <p:cNvSpPr/>
          <p:nvPr/>
        </p:nvSpPr>
        <p:spPr>
          <a:xfrm>
            <a:off x="7564887" y="478714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FD66D6-A65F-A7A4-382E-2004F07F4D0F}"/>
              </a:ext>
            </a:extLst>
          </p:cNvPr>
          <p:cNvSpPr/>
          <p:nvPr/>
        </p:nvSpPr>
        <p:spPr>
          <a:xfrm>
            <a:off x="7582102" y="5401380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D37072-580D-D3D0-AE68-B52D89195F48}"/>
              </a:ext>
            </a:extLst>
          </p:cNvPr>
          <p:cNvSpPr/>
          <p:nvPr/>
        </p:nvSpPr>
        <p:spPr>
          <a:xfrm>
            <a:off x="7993744" y="4548414"/>
            <a:ext cx="185941" cy="200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09F63-8380-2B44-38BF-D09DF21436FC}"/>
              </a:ext>
            </a:extLst>
          </p:cNvPr>
          <p:cNvSpPr/>
          <p:nvPr/>
        </p:nvSpPr>
        <p:spPr>
          <a:xfrm>
            <a:off x="9750439" y="4909526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F077B-4842-AC4B-B9E6-1C1F78E2A3BE}"/>
              </a:ext>
            </a:extLst>
          </p:cNvPr>
          <p:cNvSpPr/>
          <p:nvPr/>
        </p:nvSpPr>
        <p:spPr>
          <a:xfrm>
            <a:off x="8318214" y="5384455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1E35D-4287-D93B-AB7A-AF0A6B23D83F}"/>
              </a:ext>
            </a:extLst>
          </p:cNvPr>
          <p:cNvSpPr/>
          <p:nvPr/>
        </p:nvSpPr>
        <p:spPr>
          <a:xfrm>
            <a:off x="6517257" y="5672786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DDE902-A7D5-C025-C48A-ABA4788ABC25}"/>
              </a:ext>
            </a:extLst>
          </p:cNvPr>
          <p:cNvSpPr/>
          <p:nvPr/>
        </p:nvSpPr>
        <p:spPr>
          <a:xfrm>
            <a:off x="674596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5AB5C1-C5F5-DE50-8DFC-9067F9B04E49}"/>
              </a:ext>
            </a:extLst>
          </p:cNvPr>
          <p:cNvSpPr/>
          <p:nvPr/>
        </p:nvSpPr>
        <p:spPr>
          <a:xfrm>
            <a:off x="675435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C1C318-B1DA-C8B0-E6CA-31BE6E9889C4}"/>
              </a:ext>
            </a:extLst>
          </p:cNvPr>
          <p:cNvSpPr/>
          <p:nvPr/>
        </p:nvSpPr>
        <p:spPr>
          <a:xfrm>
            <a:off x="6755395" y="445617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D92E2-3388-A9B0-3D66-21AAB8AD3401}"/>
              </a:ext>
            </a:extLst>
          </p:cNvPr>
          <p:cNvSpPr/>
          <p:nvPr/>
        </p:nvSpPr>
        <p:spPr>
          <a:xfrm>
            <a:off x="6745966" y="474181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BC8DAB-CC35-9D92-D21D-3A1931516B07}"/>
              </a:ext>
            </a:extLst>
          </p:cNvPr>
          <p:cNvSpPr/>
          <p:nvPr/>
        </p:nvSpPr>
        <p:spPr>
          <a:xfrm>
            <a:off x="6748943" y="504249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B58350-25E0-99C8-6C7A-FFCCBBD7EFD3}"/>
              </a:ext>
            </a:extLst>
          </p:cNvPr>
          <p:cNvSpPr/>
          <p:nvPr/>
        </p:nvSpPr>
        <p:spPr>
          <a:xfrm>
            <a:off x="6748987" y="534403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AF3294-35CC-EFC2-82BC-1E4DD524BFED}"/>
              </a:ext>
            </a:extLst>
          </p:cNvPr>
          <p:cNvSpPr/>
          <p:nvPr/>
        </p:nvSpPr>
        <p:spPr>
          <a:xfrm>
            <a:off x="7437332" y="5685319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758BE7-30FE-591F-BE86-F860A4F7AB72}"/>
              </a:ext>
            </a:extLst>
          </p:cNvPr>
          <p:cNvSpPr/>
          <p:nvPr/>
        </p:nvSpPr>
        <p:spPr>
          <a:xfrm>
            <a:off x="7842436" y="5680953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25ACDF-C1C3-AF58-726C-5417EDB15050}"/>
              </a:ext>
            </a:extLst>
          </p:cNvPr>
          <p:cNvSpPr/>
          <p:nvPr/>
        </p:nvSpPr>
        <p:spPr>
          <a:xfrm>
            <a:off x="8250603" y="567388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110E50-DD19-2860-3DF8-797EDD56F6D4}"/>
              </a:ext>
            </a:extLst>
          </p:cNvPr>
          <p:cNvSpPr/>
          <p:nvPr/>
        </p:nvSpPr>
        <p:spPr>
          <a:xfrm>
            <a:off x="8629385" y="567388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702F5E-87E5-3D44-47B6-7DA6E4CA3B1C}"/>
              </a:ext>
            </a:extLst>
          </p:cNvPr>
          <p:cNvSpPr/>
          <p:nvPr/>
        </p:nvSpPr>
        <p:spPr>
          <a:xfrm>
            <a:off x="9045716" y="567388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0B63D0-C1C6-55E1-4BA0-CC571DCBC1C0}"/>
              </a:ext>
            </a:extLst>
          </p:cNvPr>
          <p:cNvSpPr/>
          <p:nvPr/>
        </p:nvSpPr>
        <p:spPr>
          <a:xfrm>
            <a:off x="9442577" y="567388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700FD61-FB3F-A11A-3103-BE803A779D83}"/>
              </a:ext>
            </a:extLst>
          </p:cNvPr>
          <p:cNvSpPr/>
          <p:nvPr/>
        </p:nvSpPr>
        <p:spPr>
          <a:xfrm>
            <a:off x="659061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FDF3DC-CC57-BE6E-5CE3-FDE35680FF13}"/>
              </a:ext>
            </a:extLst>
          </p:cNvPr>
          <p:cNvSpPr/>
          <p:nvPr/>
        </p:nvSpPr>
        <p:spPr>
          <a:xfrm>
            <a:off x="6742875" y="563638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7752F4-F990-C2ED-90BD-561DB3CDC229}"/>
              </a:ext>
            </a:extLst>
          </p:cNvPr>
          <p:cNvSpPr/>
          <p:nvPr/>
        </p:nvSpPr>
        <p:spPr>
          <a:xfrm>
            <a:off x="7072301" y="5928551"/>
            <a:ext cx="2386007" cy="228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7AEE1A-D04A-0268-935C-8CA83C34AAD9}"/>
              </a:ext>
            </a:extLst>
          </p:cNvPr>
          <p:cNvGrpSpPr/>
          <p:nvPr/>
        </p:nvGrpSpPr>
        <p:grpSpPr>
          <a:xfrm>
            <a:off x="6986931" y="941882"/>
            <a:ext cx="2855730" cy="3673249"/>
            <a:chOff x="6243981" y="941882"/>
            <a:chExt cx="2855730" cy="367324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A876AD4-D15B-DEB9-8DA5-DD87DC078F0C}"/>
                </a:ext>
              </a:extLst>
            </p:cNvPr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34" name="Curved Connector 73">
                <a:extLst>
                  <a:ext uri="{FF2B5EF4-FFF2-40B4-BE49-F238E27FC236}">
                    <a16:creationId xmlns:a16="http://schemas.microsoft.com/office/drawing/2014/main" id="{A6FD88AE-5B51-6B04-EFD3-6338D6465B45}"/>
                  </a:ext>
                </a:extLst>
              </p:cNvPr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FEE18B41-7336-7D0D-462B-3E94D8A18AA3}"/>
                      </a:ext>
                    </a:extLst>
                  </p:cNvPr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Oval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2C8ED05-C070-1BE1-8A7E-2757EC4104F4}"/>
                  </a:ext>
                </a:extLst>
              </p:cNvPr>
              <p:cNvCxnSpPr>
                <a:endCxn id="35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9C599DE4-F49C-C734-CC86-643685028E04}"/>
                      </a:ext>
                    </a:extLst>
                  </p:cNvPr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Oval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CD882F33-6638-33B0-5130-FC40C56A8DCC}"/>
                      </a:ext>
                    </a:extLst>
                  </p:cNvPr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Oval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621F76F2-57C6-E501-DA63-EF0CFAB8342E}"/>
                      </a:ext>
                    </a:extLst>
                  </p:cNvPr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9" name="Oval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62AF62E-1A7B-623D-EB49-B542B173E836}"/>
                      </a:ext>
                    </a:extLst>
                  </p:cNvPr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0" name="Oval 7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F6D47BE-97AF-64E7-B5D1-3FA44F3BFE03}"/>
                      </a:ext>
                    </a:extLst>
                  </p:cNvPr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Oval 8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A491F96-427F-CCF6-EF26-DED3949C41BF}"/>
                  </a:ext>
                </a:extLst>
              </p:cNvPr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0F47BE5-7EF3-5E50-C5C3-F9047D52E54A}"/>
                  </a:ext>
                </a:extLst>
              </p:cNvPr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A61DDDC-441A-53E4-58DD-726B518E59AF}"/>
                  </a:ext>
                </a:extLst>
              </p:cNvPr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100CEE2-B3B4-B4DE-5AF0-31B1DCF747A6}"/>
                  </a:ext>
                </a:extLst>
              </p:cNvPr>
              <p:cNvCxnSpPr>
                <a:stCxn id="35" idx="7"/>
                <a:endCxn id="37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345FBF2-F44D-6A02-2D3F-98C69E0229D9}"/>
                  </a:ext>
                </a:extLst>
              </p:cNvPr>
              <p:cNvCxnSpPr>
                <a:stCxn id="35" idx="5"/>
                <a:endCxn id="38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8EF900D-9084-3D4E-2CDA-03AC7623D303}"/>
                  </a:ext>
                </a:extLst>
              </p:cNvPr>
              <p:cNvCxnSpPr>
                <a:endCxn id="41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57B28FC9-6B8F-6507-CE98-B693961D2757}"/>
                  </a:ext>
                </a:extLst>
              </p:cNvPr>
              <p:cNvCxnSpPr>
                <a:stCxn id="37" idx="5"/>
                <a:endCxn id="40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1448D1A-DBFB-A9C7-1EE4-D4373D21396D}"/>
                  </a:ext>
                </a:extLst>
              </p:cNvPr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B66BF0E8-662F-5063-8D43-81C803B85F7E}"/>
                  </a:ext>
                </a:extLst>
              </p:cNvPr>
              <p:cNvCxnSpPr>
                <a:endCxn id="42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59E337D-6540-918F-4821-CEAA9A3244AA}"/>
                  </a:ext>
                </a:extLst>
              </p:cNvPr>
              <p:cNvCxnSpPr>
                <a:stCxn id="41" idx="4"/>
                <a:endCxn id="40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A852630A-D6AD-1456-52D2-86CD76B79187}"/>
                  </a:ext>
                </a:extLst>
              </p:cNvPr>
              <p:cNvCxnSpPr>
                <a:stCxn id="42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7BF2989-3BBD-7840-61DB-4626685F2EE6}"/>
                  </a:ext>
                </a:extLst>
              </p:cNvPr>
              <p:cNvCxnSpPr>
                <a:stCxn id="39" idx="1"/>
                <a:endCxn id="40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A52086DD-610A-276F-C555-B044E30FF9DB}"/>
                  </a:ext>
                </a:extLst>
              </p:cNvPr>
              <p:cNvCxnSpPr>
                <a:stCxn id="40" idx="5"/>
                <a:endCxn id="39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urved Connector 94">
                <a:extLst>
                  <a:ext uri="{FF2B5EF4-FFF2-40B4-BE49-F238E27FC236}">
                    <a16:creationId xmlns:a16="http://schemas.microsoft.com/office/drawing/2014/main" id="{533DEEDA-955C-9F9D-F6F4-B1380126619A}"/>
                  </a:ext>
                </a:extLst>
              </p:cNvPr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urved Connector 95">
                <a:extLst>
                  <a:ext uri="{FF2B5EF4-FFF2-40B4-BE49-F238E27FC236}">
                    <a16:creationId xmlns:a16="http://schemas.microsoft.com/office/drawing/2014/main" id="{7B83B2ED-E4E4-21C1-AFBA-59784141C680}"/>
                  </a:ext>
                </a:extLst>
              </p:cNvPr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urved Connector 96">
                <a:extLst>
                  <a:ext uri="{FF2B5EF4-FFF2-40B4-BE49-F238E27FC236}">
                    <a16:creationId xmlns:a16="http://schemas.microsoft.com/office/drawing/2014/main" id="{40B46AC6-B1BE-A7CA-4191-3B849496E1BF}"/>
                  </a:ext>
                </a:extLst>
              </p:cNvPr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651557-0CC5-E5E9-7C34-44BE3CB5253A}"/>
                  </a:ext>
                </a:extLst>
              </p:cNvPr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439F1A6-12A5-1DF1-38D3-4A27634017A7}"/>
                  </a:ext>
                </a:extLst>
              </p:cNvPr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2DDB604-A541-50E6-7C67-B494D464EC71}"/>
                  </a:ext>
                </a:extLst>
              </p:cNvPr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73AA829-DA74-2A6C-F5B5-BDDF04ECDD44}"/>
                  </a:ext>
                </a:extLst>
              </p:cNvPr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2DF9D70-5393-3A06-8702-DAFA12DD4C73}"/>
                  </a:ext>
                </a:extLst>
              </p:cNvPr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DE6AB7B-CD83-F2E0-B0CF-B9D95D190225}"/>
                  </a:ext>
                </a:extLst>
              </p:cNvPr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AAB3ABD-3D22-E796-FD35-1823F6ACDEBA}"/>
                  </a:ext>
                </a:extLst>
              </p:cNvPr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915B8CF-B55C-D7A7-DB01-1007EB639BE0}"/>
                  </a:ext>
                </a:extLst>
              </p:cNvPr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A7E281-7042-5605-F2E4-883FCAD072CE}"/>
                  </a:ext>
                </a:extLst>
              </p:cNvPr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3B5F0E0-3F1B-8964-CCB1-21342E730AAB}"/>
                  </a:ext>
                </a:extLst>
              </p:cNvPr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398A83C-0D76-4C08-35A7-73294FE3F8D8}"/>
                  </a:ext>
                </a:extLst>
              </p:cNvPr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03253CF-E9FC-670F-D631-A8E65BF74F43}"/>
                  </a:ext>
                </a:extLst>
              </p:cNvPr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E26570DD-CE40-C0FF-340F-D6DA0FEF0ECF}"/>
                  </a:ext>
                </a:extLst>
              </p:cNvPr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D98F00F-4503-A08C-6732-88CA062277AE}"/>
                </a:ext>
              </a:extLst>
            </p:cNvPr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F7BACF96-9ACA-A3E8-B7DF-FB175BDEB26E}"/>
              </a:ext>
            </a:extLst>
          </p:cNvPr>
          <p:cNvSpPr/>
          <p:nvPr/>
        </p:nvSpPr>
        <p:spPr>
          <a:xfrm>
            <a:off x="1704178" y="1267926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14755C-4BA4-4A06-7C7D-194EDBC2D441}"/>
              </a:ext>
            </a:extLst>
          </p:cNvPr>
          <p:cNvSpPr/>
          <p:nvPr/>
        </p:nvSpPr>
        <p:spPr>
          <a:xfrm>
            <a:off x="3525195" y="1281859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38FE54A-1F89-D13D-7533-9C9FF13861EA}"/>
              </a:ext>
            </a:extLst>
          </p:cNvPr>
          <p:cNvSpPr/>
          <p:nvPr/>
        </p:nvSpPr>
        <p:spPr>
          <a:xfrm>
            <a:off x="1717430" y="2831839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92BAB17-A169-2F22-8F14-C9CE5092DEC8}"/>
              </a:ext>
            </a:extLst>
          </p:cNvPr>
          <p:cNvSpPr/>
          <p:nvPr/>
        </p:nvSpPr>
        <p:spPr>
          <a:xfrm>
            <a:off x="3538447" y="2845772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64A6E12-6124-4A65-0439-DE90FABE7753}"/>
              </a:ext>
            </a:extLst>
          </p:cNvPr>
          <p:cNvSpPr/>
          <p:nvPr/>
        </p:nvSpPr>
        <p:spPr>
          <a:xfrm>
            <a:off x="1704178" y="4379840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60A8F5B-C473-27AB-5D24-B9344CA9E4F3}"/>
              </a:ext>
            </a:extLst>
          </p:cNvPr>
          <p:cNvSpPr/>
          <p:nvPr/>
        </p:nvSpPr>
        <p:spPr>
          <a:xfrm>
            <a:off x="3525195" y="4393773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31276C9-98A6-FBD0-C7B3-6ACE1B4D5FBB}"/>
              </a:ext>
            </a:extLst>
          </p:cNvPr>
          <p:cNvSpPr/>
          <p:nvPr/>
        </p:nvSpPr>
        <p:spPr>
          <a:xfrm>
            <a:off x="9081171" y="4724555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421EE39-446A-67AA-35C0-02F9B5E25E9E}"/>
              </a:ext>
            </a:extLst>
          </p:cNvPr>
          <p:cNvSpPr/>
          <p:nvPr/>
        </p:nvSpPr>
        <p:spPr>
          <a:xfrm>
            <a:off x="8629940" y="4475905"/>
            <a:ext cx="201827" cy="200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47917BD-492A-D302-CB1C-7EF84EC655F3}"/>
              </a:ext>
            </a:extLst>
          </p:cNvPr>
          <p:cNvSpPr/>
          <p:nvPr/>
        </p:nvSpPr>
        <p:spPr>
          <a:xfrm>
            <a:off x="8318214" y="4793421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EFEC621-7F86-E084-3C33-79CCED05DA16}"/>
              </a:ext>
            </a:extLst>
          </p:cNvPr>
          <p:cNvSpPr/>
          <p:nvPr/>
        </p:nvSpPr>
        <p:spPr>
          <a:xfrm>
            <a:off x="1700373" y="5932149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7808308-2605-3A75-4D06-757462E10BF6}"/>
              </a:ext>
            </a:extLst>
          </p:cNvPr>
          <p:cNvSpPr/>
          <p:nvPr/>
        </p:nvSpPr>
        <p:spPr>
          <a:xfrm>
            <a:off x="3521390" y="5946082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2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80" grpId="0" animBg="1"/>
      <p:bldP spid="8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A4653-D5CB-67A8-EE60-B91E69EA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Minimization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B23E8-60EF-CAC7-2D6C-A666CA87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100" dirty="0"/>
              <a:t>Consider pair </a:t>
            </a:r>
            <a:r>
              <a:rPr lang="en-US" sz="2100" b="1" dirty="0">
                <a:solidFill>
                  <a:srgbClr val="C00000"/>
                </a:solidFill>
              </a:rPr>
              <a:t>(3,7)</a:t>
            </a:r>
          </a:p>
          <a:p>
            <a:pPr marL="0" indent="0">
              <a:buNone/>
            </a:pPr>
            <a:r>
              <a:rPr lang="en-US" sz="2100" dirty="0"/>
              <a:t>	δ(3,a)=6		δ(3,b)=7</a:t>
            </a:r>
          </a:p>
          <a:p>
            <a:pPr marL="0" indent="0">
              <a:buNone/>
            </a:pPr>
            <a:r>
              <a:rPr lang="en-US" sz="2100" dirty="0"/>
              <a:t>	δ(7,a)=6		δ(7,b)=7</a:t>
            </a:r>
          </a:p>
          <a:p>
            <a:pPr marL="0" indent="0">
              <a:buNone/>
            </a:pPr>
            <a:r>
              <a:rPr lang="en-US" sz="2100" dirty="0"/>
              <a:t>Consider pair </a:t>
            </a:r>
            <a:r>
              <a:rPr lang="en-US" sz="2100" b="1" dirty="0">
                <a:solidFill>
                  <a:srgbClr val="C00000"/>
                </a:solidFill>
              </a:rPr>
              <a:t>(4,5)</a:t>
            </a:r>
          </a:p>
          <a:p>
            <a:pPr marL="0" indent="0">
              <a:buNone/>
            </a:pPr>
            <a:r>
              <a:rPr lang="en-US" sz="2100" dirty="0"/>
              <a:t>	δ(4,a)=4		δ(4,b)=5</a:t>
            </a:r>
          </a:p>
          <a:p>
            <a:pPr marL="0" indent="0">
              <a:buNone/>
            </a:pPr>
            <a:r>
              <a:rPr lang="en-US" sz="2100" dirty="0"/>
              <a:t>	δ(5,a)=6		δ(5,b)=7</a:t>
            </a:r>
          </a:p>
          <a:p>
            <a:pPr marL="0" indent="0">
              <a:buNone/>
            </a:pPr>
            <a:r>
              <a:rPr lang="en-US" sz="2100" dirty="0"/>
              <a:t>pair (6,4) is distinguish, so (4,5) is distinguish.</a:t>
            </a:r>
          </a:p>
          <a:p>
            <a:pPr marL="0" indent="0">
              <a:buNone/>
            </a:pPr>
            <a:r>
              <a:rPr lang="en-US" sz="2100" dirty="0"/>
              <a:t>Consider pair </a:t>
            </a:r>
            <a:r>
              <a:rPr lang="en-US" sz="2100" b="1" dirty="0">
                <a:solidFill>
                  <a:srgbClr val="C00000"/>
                </a:solidFill>
              </a:rPr>
              <a:t>(4,7)</a:t>
            </a:r>
          </a:p>
          <a:p>
            <a:pPr marL="0" indent="0">
              <a:buNone/>
            </a:pPr>
            <a:r>
              <a:rPr lang="en-US" sz="2100" dirty="0"/>
              <a:t>	δ(4,a)=4		δ(4,b)=5</a:t>
            </a:r>
          </a:p>
          <a:p>
            <a:pPr marL="0" indent="0">
              <a:buNone/>
            </a:pPr>
            <a:r>
              <a:rPr lang="en-US" sz="2100" dirty="0"/>
              <a:t>	δ(7,a)=6		δ(7,b)=7</a:t>
            </a:r>
          </a:p>
          <a:p>
            <a:pPr marL="0" indent="0">
              <a:buNone/>
            </a:pPr>
            <a:r>
              <a:rPr lang="en-US" sz="2100" dirty="0"/>
              <a:t>pair (4,6) is distinguish, so (4,7) is distinguish.</a:t>
            </a:r>
          </a:p>
          <a:p>
            <a:pPr marL="0" indent="0">
              <a:buNone/>
            </a:pPr>
            <a:r>
              <a:rPr lang="en-US" sz="2100" dirty="0"/>
              <a:t>Consider pair </a:t>
            </a:r>
            <a:r>
              <a:rPr lang="en-US" sz="2100" b="1" dirty="0">
                <a:solidFill>
                  <a:srgbClr val="C00000"/>
                </a:solidFill>
              </a:rPr>
              <a:t>(5,7)</a:t>
            </a:r>
          </a:p>
          <a:p>
            <a:pPr marL="0" indent="0">
              <a:buNone/>
            </a:pPr>
            <a:r>
              <a:rPr lang="en-US" sz="2100" dirty="0"/>
              <a:t>	δ(5,a)=6		δ(5,b)=7</a:t>
            </a:r>
          </a:p>
          <a:p>
            <a:pPr marL="0" indent="0">
              <a:buNone/>
            </a:pPr>
            <a:r>
              <a:rPr lang="en-US" sz="2100" dirty="0"/>
              <a:t>	δ(7,a)=6		δ(7,b)=7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34CD75-B8CE-62D4-4701-CB01333C6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789116"/>
              </p:ext>
            </p:extLst>
          </p:nvPr>
        </p:nvGraphicFramePr>
        <p:xfrm>
          <a:off x="6675662" y="3886201"/>
          <a:ext cx="2800350" cy="212941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669505-F01B-BEEB-F280-292381E81EFF}"/>
              </a:ext>
            </a:extLst>
          </p:cNvPr>
          <p:cNvSpPr/>
          <p:nvPr/>
        </p:nvSpPr>
        <p:spPr>
          <a:xfrm>
            <a:off x="749572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336A26-63DF-3908-642B-668E489F2EC7}"/>
              </a:ext>
            </a:extLst>
          </p:cNvPr>
          <p:cNvSpPr/>
          <p:nvPr/>
        </p:nvSpPr>
        <p:spPr>
          <a:xfrm>
            <a:off x="788867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1AC0EC-98DF-D62E-18C3-2E0837FBE89B}"/>
              </a:ext>
            </a:extLst>
          </p:cNvPr>
          <p:cNvSpPr/>
          <p:nvPr/>
        </p:nvSpPr>
        <p:spPr>
          <a:xfrm>
            <a:off x="828055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A60A63-133C-9E7C-019E-5D6E106B6C5F}"/>
              </a:ext>
            </a:extLst>
          </p:cNvPr>
          <p:cNvSpPr/>
          <p:nvPr/>
        </p:nvSpPr>
        <p:spPr>
          <a:xfrm>
            <a:off x="868271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F98D36-17F5-BB2D-9630-9FCB8EA0ABF9}"/>
              </a:ext>
            </a:extLst>
          </p:cNvPr>
          <p:cNvSpPr/>
          <p:nvPr/>
        </p:nvSpPr>
        <p:spPr>
          <a:xfrm>
            <a:off x="9086503" y="4967610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79F956-E38B-FB61-4528-B20C514E7CA1}"/>
              </a:ext>
            </a:extLst>
          </p:cNvPr>
          <p:cNvSpPr/>
          <p:nvPr/>
        </p:nvSpPr>
        <p:spPr>
          <a:xfrm>
            <a:off x="8347974" y="4787739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4A2C7D-8568-20C3-B8C1-D4B9E31EF694}"/>
              </a:ext>
            </a:extLst>
          </p:cNvPr>
          <p:cNvSpPr/>
          <p:nvPr/>
        </p:nvSpPr>
        <p:spPr>
          <a:xfrm>
            <a:off x="8378372" y="5383193"/>
            <a:ext cx="228600" cy="255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765D4-85E7-5653-FCD4-3D2EEB82FC4A}"/>
              </a:ext>
            </a:extLst>
          </p:cNvPr>
          <p:cNvSpPr/>
          <p:nvPr/>
        </p:nvSpPr>
        <p:spPr>
          <a:xfrm>
            <a:off x="6619590" y="5906902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84F66B-3414-E2FA-2848-C2F2C7F90F05}"/>
              </a:ext>
            </a:extLst>
          </p:cNvPr>
          <p:cNvSpPr/>
          <p:nvPr/>
        </p:nvSpPr>
        <p:spPr>
          <a:xfrm>
            <a:off x="6546455" y="5671932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36D072-38B6-4AE1-316D-3DA1350EDE18}"/>
              </a:ext>
            </a:extLst>
          </p:cNvPr>
          <p:cNvSpPr/>
          <p:nvPr/>
        </p:nvSpPr>
        <p:spPr>
          <a:xfrm>
            <a:off x="674596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68062-A08E-1AD5-F6A6-9F2166424E5F}"/>
              </a:ext>
            </a:extLst>
          </p:cNvPr>
          <p:cNvSpPr/>
          <p:nvPr/>
        </p:nvSpPr>
        <p:spPr>
          <a:xfrm>
            <a:off x="675435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740844-1553-CE11-AE21-00F73DEF962E}"/>
              </a:ext>
            </a:extLst>
          </p:cNvPr>
          <p:cNvSpPr/>
          <p:nvPr/>
        </p:nvSpPr>
        <p:spPr>
          <a:xfrm>
            <a:off x="6745968" y="443020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38333-516F-F485-0332-820D5D98BB95}"/>
              </a:ext>
            </a:extLst>
          </p:cNvPr>
          <p:cNvSpPr/>
          <p:nvPr/>
        </p:nvSpPr>
        <p:spPr>
          <a:xfrm>
            <a:off x="6745966" y="474181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9212F-32AB-6F72-1656-B18471030774}"/>
              </a:ext>
            </a:extLst>
          </p:cNvPr>
          <p:cNvSpPr/>
          <p:nvPr/>
        </p:nvSpPr>
        <p:spPr>
          <a:xfrm>
            <a:off x="6748943" y="504249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B3611F6-85D5-45B0-B72A-CAC5027593A6}"/>
              </a:ext>
            </a:extLst>
          </p:cNvPr>
          <p:cNvSpPr/>
          <p:nvPr/>
        </p:nvSpPr>
        <p:spPr>
          <a:xfrm>
            <a:off x="6748987" y="534403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458A7-5466-CA71-1435-3BA92AA2176B}"/>
              </a:ext>
            </a:extLst>
          </p:cNvPr>
          <p:cNvSpPr/>
          <p:nvPr/>
        </p:nvSpPr>
        <p:spPr>
          <a:xfrm>
            <a:off x="7411147" y="5678950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4244BA-8026-82AD-4662-85267550BFDF}"/>
              </a:ext>
            </a:extLst>
          </p:cNvPr>
          <p:cNvSpPr/>
          <p:nvPr/>
        </p:nvSpPr>
        <p:spPr>
          <a:xfrm>
            <a:off x="7832938" y="567910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0EA4EC8-3981-0FF0-9282-635FABD871FC}"/>
              </a:ext>
            </a:extLst>
          </p:cNvPr>
          <p:cNvSpPr/>
          <p:nvPr/>
        </p:nvSpPr>
        <p:spPr>
          <a:xfrm>
            <a:off x="8249096" y="5682225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CA122C-812C-1800-4D5E-82E413958755}"/>
              </a:ext>
            </a:extLst>
          </p:cNvPr>
          <p:cNvSpPr/>
          <p:nvPr/>
        </p:nvSpPr>
        <p:spPr>
          <a:xfrm>
            <a:off x="8665254" y="5683673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D2065D-8687-F5D1-E74C-37A4FA2A609D}"/>
              </a:ext>
            </a:extLst>
          </p:cNvPr>
          <p:cNvSpPr/>
          <p:nvPr/>
        </p:nvSpPr>
        <p:spPr>
          <a:xfrm>
            <a:off x="9044216" y="5683673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9B58F2-774A-2041-000F-FE8BFFCF60E9}"/>
              </a:ext>
            </a:extLst>
          </p:cNvPr>
          <p:cNvSpPr/>
          <p:nvPr/>
        </p:nvSpPr>
        <p:spPr>
          <a:xfrm>
            <a:off x="9443709" y="5683673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2775B3-A7D0-9A54-013F-F64F1BD7FC6D}"/>
              </a:ext>
            </a:extLst>
          </p:cNvPr>
          <p:cNvSpPr/>
          <p:nvPr/>
        </p:nvSpPr>
        <p:spPr>
          <a:xfrm>
            <a:off x="659061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26AA04-E9F8-3618-1E41-0331209222E9}"/>
              </a:ext>
            </a:extLst>
          </p:cNvPr>
          <p:cNvSpPr/>
          <p:nvPr/>
        </p:nvSpPr>
        <p:spPr>
          <a:xfrm>
            <a:off x="6751407" y="5617314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02E65-3619-6C0E-AA3B-772912657B84}"/>
              </a:ext>
            </a:extLst>
          </p:cNvPr>
          <p:cNvGrpSpPr/>
          <p:nvPr/>
        </p:nvGrpSpPr>
        <p:grpSpPr>
          <a:xfrm>
            <a:off x="6986931" y="941882"/>
            <a:ext cx="2855730" cy="3673249"/>
            <a:chOff x="6243981" y="941882"/>
            <a:chExt cx="2855730" cy="36732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96B72E-EBF1-A180-0E99-3AD2EE9356F4}"/>
                </a:ext>
              </a:extLst>
            </p:cNvPr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31" name="Curved Connector 70">
                <a:extLst>
                  <a:ext uri="{FF2B5EF4-FFF2-40B4-BE49-F238E27FC236}">
                    <a16:creationId xmlns:a16="http://schemas.microsoft.com/office/drawing/2014/main" id="{DB768F71-743D-16B5-D3D9-662B29751C04}"/>
                  </a:ext>
                </a:extLst>
              </p:cNvPr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9D287CFA-E118-AEA2-2CB2-30166914F1C8}"/>
                      </a:ext>
                    </a:extLst>
                  </p:cNvPr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2" name="Oval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7C8ABED-BBD0-CDF3-0693-164FC528578C}"/>
                  </a:ext>
                </a:extLst>
              </p:cNvPr>
              <p:cNvCxnSpPr>
                <a:endCxn id="32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48FCDA45-FCFD-7828-91C5-7ADF7E03B4AB}"/>
                      </a:ext>
                    </a:extLst>
                  </p:cNvPr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4" name="Oval 7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D97558A4-42FB-C05B-ECCB-C1DDDB4F2D3F}"/>
                      </a:ext>
                    </a:extLst>
                  </p:cNvPr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5" name="Oval 7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03D47C8C-EF20-AFDE-542E-AE26E8C8AD9C}"/>
                      </a:ext>
                    </a:extLst>
                  </p:cNvPr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6" name="Oval 7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6746F6A5-00F1-7024-F120-A81E62A28824}"/>
                      </a:ext>
                    </a:extLst>
                  </p:cNvPr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Oval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E7C48E92-B2C6-1D41-31A7-D1D0B585CD5C}"/>
                      </a:ext>
                    </a:extLst>
                  </p:cNvPr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Oval 7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B5C0B86-3FF5-7BC9-62C7-C6753D8D0595}"/>
                  </a:ext>
                </a:extLst>
              </p:cNvPr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E9EBBBA-4C5F-6037-3D85-56BF3931341B}"/>
                  </a:ext>
                </a:extLst>
              </p:cNvPr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C35328-AA4F-0804-63CF-B7A7C35BD14B}"/>
                  </a:ext>
                </a:extLst>
              </p:cNvPr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E8B73055-0396-CAB2-027D-8E66467F025D}"/>
                  </a:ext>
                </a:extLst>
              </p:cNvPr>
              <p:cNvCxnSpPr>
                <a:stCxn id="32" idx="7"/>
                <a:endCxn id="34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CBD91D43-C54E-136A-5869-25A30235117F}"/>
                  </a:ext>
                </a:extLst>
              </p:cNvPr>
              <p:cNvCxnSpPr>
                <a:stCxn id="32" idx="5"/>
                <a:endCxn id="35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24F36EF-713E-4976-40C4-61095B40713F}"/>
                  </a:ext>
                </a:extLst>
              </p:cNvPr>
              <p:cNvCxnSpPr>
                <a:endCxn id="38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8C03C37-3067-A45B-A78A-8C9724EA23BB}"/>
                  </a:ext>
                </a:extLst>
              </p:cNvPr>
              <p:cNvCxnSpPr>
                <a:stCxn id="34" idx="5"/>
                <a:endCxn id="37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5E9EACA8-6192-404A-567C-8678B4ECE117}"/>
                  </a:ext>
                </a:extLst>
              </p:cNvPr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3830427-CDB9-53F7-4D2E-B5258933DD42}"/>
                  </a:ext>
                </a:extLst>
              </p:cNvPr>
              <p:cNvCxnSpPr>
                <a:endCxn id="39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7DB36A6-B00B-8AB0-E7EE-D7DFC1D2CBED}"/>
                  </a:ext>
                </a:extLst>
              </p:cNvPr>
              <p:cNvCxnSpPr>
                <a:stCxn id="38" idx="4"/>
                <a:endCxn id="37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CF2F953-9888-640A-3FA7-0848E0B545F2}"/>
                  </a:ext>
                </a:extLst>
              </p:cNvPr>
              <p:cNvCxnSpPr>
                <a:stCxn id="39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562D978-20F1-C069-213A-AD7B3EC485F6}"/>
                  </a:ext>
                </a:extLst>
              </p:cNvPr>
              <p:cNvCxnSpPr>
                <a:stCxn id="36" idx="1"/>
                <a:endCxn id="37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0EBCE47-E8D0-A623-32F4-3587A0D77F84}"/>
                  </a:ext>
                </a:extLst>
              </p:cNvPr>
              <p:cNvCxnSpPr>
                <a:stCxn id="37" idx="5"/>
                <a:endCxn id="36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urved Connector 91">
                <a:extLst>
                  <a:ext uri="{FF2B5EF4-FFF2-40B4-BE49-F238E27FC236}">
                    <a16:creationId xmlns:a16="http://schemas.microsoft.com/office/drawing/2014/main" id="{41D4D3A4-5619-2405-5609-24B5A2F4269B}"/>
                  </a:ext>
                </a:extLst>
              </p:cNvPr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urved Connector 92">
                <a:extLst>
                  <a:ext uri="{FF2B5EF4-FFF2-40B4-BE49-F238E27FC236}">
                    <a16:creationId xmlns:a16="http://schemas.microsoft.com/office/drawing/2014/main" id="{3DA49F75-2FF4-1E66-A9A5-DA55088C65FC}"/>
                  </a:ext>
                </a:extLst>
              </p:cNvPr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urved Connector 93">
                <a:extLst>
                  <a:ext uri="{FF2B5EF4-FFF2-40B4-BE49-F238E27FC236}">
                    <a16:creationId xmlns:a16="http://schemas.microsoft.com/office/drawing/2014/main" id="{4472EBE8-12EF-0E19-BAEC-262EDEB8EF7B}"/>
                  </a:ext>
                </a:extLst>
              </p:cNvPr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CE350D5-1BA6-5AEA-A79D-FBCC4806D2CE}"/>
                  </a:ext>
                </a:extLst>
              </p:cNvPr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FCCB68A-9E00-B0FA-A95B-89E7DBE1BFD5}"/>
                  </a:ext>
                </a:extLst>
              </p:cNvPr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3E60A4C-95BA-647D-FE53-EF56009DFB0E}"/>
                  </a:ext>
                </a:extLst>
              </p:cNvPr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61C79B4-EAB6-32AC-3299-EE7220E05F56}"/>
                  </a:ext>
                </a:extLst>
              </p:cNvPr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6FCF482-9A76-B767-E640-175E0B80814B}"/>
                  </a:ext>
                </a:extLst>
              </p:cNvPr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6BF3CE-5796-CD71-D90F-BFC3553051D3}"/>
                  </a:ext>
                </a:extLst>
              </p:cNvPr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90CC3C0-3B7A-DE02-9A57-6B8748D8A88B}"/>
                  </a:ext>
                </a:extLst>
              </p:cNvPr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3F6DD4C-0EA5-F949-1040-365C3A82F044}"/>
                  </a:ext>
                </a:extLst>
              </p:cNvPr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8BFBC8F-DE22-2D0B-717F-614EF94FCE89}"/>
                  </a:ext>
                </a:extLst>
              </p:cNvPr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8C28843-108D-95DC-816E-044967D0262D}"/>
                  </a:ext>
                </a:extLst>
              </p:cNvPr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654F831-FCF4-31E6-5E30-0ECC541523C3}"/>
                  </a:ext>
                </a:extLst>
              </p:cNvPr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FED5AE-CA62-3B90-96A6-0EEC9E8315D5}"/>
                  </a:ext>
                </a:extLst>
              </p:cNvPr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8723DBE-586E-2592-8D4A-11944761BE9D}"/>
                  </a:ext>
                </a:extLst>
              </p:cNvPr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FEC8D-7F80-4E58-BDF3-58F40C233994}"/>
                </a:ext>
              </a:extLst>
            </p:cNvPr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CD7E624-040F-1472-1C3F-701D75B3C220}"/>
              </a:ext>
            </a:extLst>
          </p:cNvPr>
          <p:cNvSpPr/>
          <p:nvPr/>
        </p:nvSpPr>
        <p:spPr>
          <a:xfrm>
            <a:off x="1770439" y="1333337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21DE4FE-1B31-5B65-CED2-0D117DCF48F2}"/>
              </a:ext>
            </a:extLst>
          </p:cNvPr>
          <p:cNvSpPr/>
          <p:nvPr/>
        </p:nvSpPr>
        <p:spPr>
          <a:xfrm>
            <a:off x="3603031" y="1347270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4650235-E716-390E-7AD2-B28E5FB51E4D}"/>
              </a:ext>
            </a:extLst>
          </p:cNvPr>
          <p:cNvSpPr/>
          <p:nvPr/>
        </p:nvSpPr>
        <p:spPr>
          <a:xfrm>
            <a:off x="1773723" y="2570722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03246D-64EC-7A68-5928-D6C6AE8438FD}"/>
              </a:ext>
            </a:extLst>
          </p:cNvPr>
          <p:cNvSpPr/>
          <p:nvPr/>
        </p:nvSpPr>
        <p:spPr>
          <a:xfrm>
            <a:off x="3594740" y="2584655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8DD52EE-672B-1EC9-17BB-C6BA7C78471C}"/>
              </a:ext>
            </a:extLst>
          </p:cNvPr>
          <p:cNvSpPr/>
          <p:nvPr/>
        </p:nvSpPr>
        <p:spPr>
          <a:xfrm>
            <a:off x="1754195" y="4247088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26F225F-084E-E08C-B68B-F1C45F9FE8C9}"/>
              </a:ext>
            </a:extLst>
          </p:cNvPr>
          <p:cNvSpPr/>
          <p:nvPr/>
        </p:nvSpPr>
        <p:spPr>
          <a:xfrm>
            <a:off x="3604708" y="4246273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A5E7BD8-E6CD-B47A-77F1-E8089C078DD6}"/>
              </a:ext>
            </a:extLst>
          </p:cNvPr>
          <p:cNvSpPr/>
          <p:nvPr/>
        </p:nvSpPr>
        <p:spPr>
          <a:xfrm>
            <a:off x="1770439" y="5903870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82BFA5E-33EF-260C-796A-64AE9E4A4D6C}"/>
              </a:ext>
            </a:extLst>
          </p:cNvPr>
          <p:cNvSpPr/>
          <p:nvPr/>
        </p:nvSpPr>
        <p:spPr>
          <a:xfrm>
            <a:off x="3610310" y="5908376"/>
            <a:ext cx="231095" cy="649502"/>
          </a:xfrm>
          <a:prstGeom prst="rect">
            <a:avLst/>
          </a:prstGeom>
          <a:solidFill>
            <a:srgbClr val="0972C6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1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0334F-4970-58C5-B162-A52A70C96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Minimization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72B57-69E5-826D-54F9-7D655E9A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2E73396-4FF3-4AB3-9515-E77D97D0B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963726"/>
              </p:ext>
            </p:extLst>
          </p:nvPr>
        </p:nvGraphicFramePr>
        <p:xfrm>
          <a:off x="6675662" y="3886201"/>
          <a:ext cx="2800350" cy="2129411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5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solidFill>
                            <a:srgbClr val="0E47A1"/>
                          </a:solidFill>
                          <a:effectLst/>
                        </a:rPr>
                        <a:t>7</a:t>
                      </a:r>
                      <a:endParaRPr lang="en-US" sz="1800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>
                          <a:effectLst/>
                        </a:rPr>
                        <a:t>X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dirty="0">
                          <a:effectLst/>
                        </a:rPr>
                        <a:t>X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 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1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2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3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4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5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00050" algn="l"/>
                        </a:tabLst>
                      </a:pPr>
                      <a:r>
                        <a:rPr lang="en-US" sz="1800" b="1" dirty="0">
                          <a:solidFill>
                            <a:srgbClr val="0E47A1"/>
                          </a:solidFill>
                          <a:effectLst/>
                        </a:rPr>
                        <a:t>6</a:t>
                      </a:r>
                      <a:endParaRPr lang="en-US" sz="1800" b="1" dirty="0">
                        <a:solidFill>
                          <a:srgbClr val="0E47A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9CB08F3-61C6-55DA-F854-9047F12FEDE6}"/>
              </a:ext>
            </a:extLst>
          </p:cNvPr>
          <p:cNvSpPr/>
          <p:nvPr/>
        </p:nvSpPr>
        <p:spPr>
          <a:xfrm>
            <a:off x="7495722" y="3748314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F41911-D564-D970-D416-0C942D685D2F}"/>
              </a:ext>
            </a:extLst>
          </p:cNvPr>
          <p:cNvSpPr/>
          <p:nvPr/>
        </p:nvSpPr>
        <p:spPr>
          <a:xfrm>
            <a:off x="7888673" y="4076700"/>
            <a:ext cx="179433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4787B-B716-94BF-601A-90B24FB0CC84}"/>
              </a:ext>
            </a:extLst>
          </p:cNvPr>
          <p:cNvSpPr/>
          <p:nvPr/>
        </p:nvSpPr>
        <p:spPr>
          <a:xfrm>
            <a:off x="8280557" y="4370613"/>
            <a:ext cx="1588406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AFAE06-F219-96BA-EC90-7B68D12AA8C1}"/>
              </a:ext>
            </a:extLst>
          </p:cNvPr>
          <p:cNvSpPr/>
          <p:nvPr/>
        </p:nvSpPr>
        <p:spPr>
          <a:xfrm>
            <a:off x="8682712" y="4671785"/>
            <a:ext cx="1106718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7E298-4E8B-1B76-C131-E9F33EDF039E}"/>
              </a:ext>
            </a:extLst>
          </p:cNvPr>
          <p:cNvSpPr/>
          <p:nvPr/>
        </p:nvSpPr>
        <p:spPr>
          <a:xfrm>
            <a:off x="9086503" y="4977763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CC41F5-6197-A1E5-C9EA-0453F2017EB9}"/>
              </a:ext>
            </a:extLst>
          </p:cNvPr>
          <p:cNvSpPr/>
          <p:nvPr/>
        </p:nvSpPr>
        <p:spPr>
          <a:xfrm>
            <a:off x="6596305" y="5969048"/>
            <a:ext cx="295906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BEB42-4181-DD06-A3CF-1EB9310F4189}"/>
              </a:ext>
            </a:extLst>
          </p:cNvPr>
          <p:cNvSpPr/>
          <p:nvPr/>
        </p:nvSpPr>
        <p:spPr>
          <a:xfrm>
            <a:off x="6498512" y="5673470"/>
            <a:ext cx="608243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0FDA1-3474-BA78-5365-2F4D3C53EAEA}"/>
              </a:ext>
            </a:extLst>
          </p:cNvPr>
          <p:cNvSpPr/>
          <p:nvPr/>
        </p:nvSpPr>
        <p:spPr>
          <a:xfrm>
            <a:off x="6745968" y="3814902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F8555D-71A1-C175-F8FD-9655301E14BB}"/>
              </a:ext>
            </a:extLst>
          </p:cNvPr>
          <p:cNvSpPr/>
          <p:nvPr/>
        </p:nvSpPr>
        <p:spPr>
          <a:xfrm>
            <a:off x="6754351" y="4147923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CE53ED-B0AD-DFB6-A5AC-468BFC981179}"/>
              </a:ext>
            </a:extLst>
          </p:cNvPr>
          <p:cNvSpPr/>
          <p:nvPr/>
        </p:nvSpPr>
        <p:spPr>
          <a:xfrm>
            <a:off x="6745968" y="443020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58955-C929-34B2-D3CE-77ABD8356AE5}"/>
              </a:ext>
            </a:extLst>
          </p:cNvPr>
          <p:cNvSpPr/>
          <p:nvPr/>
        </p:nvSpPr>
        <p:spPr>
          <a:xfrm>
            <a:off x="6745966" y="4732846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BEBA06-8754-504E-AAF1-8C57E9E295C7}"/>
              </a:ext>
            </a:extLst>
          </p:cNvPr>
          <p:cNvSpPr/>
          <p:nvPr/>
        </p:nvSpPr>
        <p:spPr>
          <a:xfrm>
            <a:off x="6748943" y="5033528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5938B5-F338-AF5C-97A7-B41A866C462C}"/>
              </a:ext>
            </a:extLst>
          </p:cNvPr>
          <p:cNvSpPr/>
          <p:nvPr/>
        </p:nvSpPr>
        <p:spPr>
          <a:xfrm>
            <a:off x="6748987" y="5344037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DF3FF1-428D-07FD-BC5D-04D3C079253A}"/>
              </a:ext>
            </a:extLst>
          </p:cNvPr>
          <p:cNvSpPr/>
          <p:nvPr/>
        </p:nvSpPr>
        <p:spPr>
          <a:xfrm>
            <a:off x="7438338" y="5690882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E823F5-BDA3-8859-4BE2-A0BB24153983}"/>
              </a:ext>
            </a:extLst>
          </p:cNvPr>
          <p:cNvSpPr/>
          <p:nvPr/>
        </p:nvSpPr>
        <p:spPr>
          <a:xfrm>
            <a:off x="7832938" y="5676968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12A9F7-DA2E-949B-6274-4218AE022642}"/>
              </a:ext>
            </a:extLst>
          </p:cNvPr>
          <p:cNvSpPr/>
          <p:nvPr/>
        </p:nvSpPr>
        <p:spPr>
          <a:xfrm>
            <a:off x="8239156" y="568322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B9B101-4F34-4387-F2A2-990BD42F14BD}"/>
              </a:ext>
            </a:extLst>
          </p:cNvPr>
          <p:cNvSpPr/>
          <p:nvPr/>
        </p:nvSpPr>
        <p:spPr>
          <a:xfrm>
            <a:off x="8647045" y="568322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B3CFB11-B34A-71E2-AC3F-3F818FE27807}"/>
              </a:ext>
            </a:extLst>
          </p:cNvPr>
          <p:cNvSpPr/>
          <p:nvPr/>
        </p:nvSpPr>
        <p:spPr>
          <a:xfrm>
            <a:off x="9027551" y="5683226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C1062D-49B9-C969-9F13-6043D7CCD79C}"/>
              </a:ext>
            </a:extLst>
          </p:cNvPr>
          <p:cNvSpPr/>
          <p:nvPr/>
        </p:nvSpPr>
        <p:spPr>
          <a:xfrm>
            <a:off x="9451929" y="5673470"/>
            <a:ext cx="84575" cy="456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5F1BDE-E865-2C3C-44B4-C2B7284D8AA0}"/>
              </a:ext>
            </a:extLst>
          </p:cNvPr>
          <p:cNvSpPr/>
          <p:nvPr/>
        </p:nvSpPr>
        <p:spPr>
          <a:xfrm>
            <a:off x="6590614" y="3838726"/>
            <a:ext cx="198673" cy="1957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F6D024-1208-2308-7AE4-015532291259}"/>
              </a:ext>
            </a:extLst>
          </p:cNvPr>
          <p:cNvSpPr/>
          <p:nvPr/>
        </p:nvSpPr>
        <p:spPr>
          <a:xfrm>
            <a:off x="6744754" y="5601511"/>
            <a:ext cx="311736" cy="9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35">
            <a:extLst>
              <a:ext uri="{FF2B5EF4-FFF2-40B4-BE49-F238E27FC236}">
                <a16:creationId xmlns:a16="http://schemas.microsoft.com/office/drawing/2014/main" id="{FB39075F-0FDD-8689-7D81-61B5320E4B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49" y="4488898"/>
            <a:ext cx="362519" cy="228817"/>
          </a:xfrm>
          <a:prstGeom prst="rect">
            <a:avLst/>
          </a:prstGeom>
        </p:spPr>
      </p:pic>
      <p:pic>
        <p:nvPicPr>
          <p:cNvPr id="27" name="Content Placeholder 35">
            <a:extLst>
              <a:ext uri="{FF2B5EF4-FFF2-40B4-BE49-F238E27FC236}">
                <a16:creationId xmlns:a16="http://schemas.microsoft.com/office/drawing/2014/main" id="{E2BCB3C0-342E-C2E4-083D-479F32504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44" y="4782209"/>
            <a:ext cx="362519" cy="229587"/>
          </a:xfrm>
          <a:prstGeom prst="rect">
            <a:avLst/>
          </a:prstGeom>
        </p:spPr>
      </p:pic>
      <p:pic>
        <p:nvPicPr>
          <p:cNvPr id="28" name="Content Placeholder 35">
            <a:extLst>
              <a:ext uri="{FF2B5EF4-FFF2-40B4-BE49-F238E27FC236}">
                <a16:creationId xmlns:a16="http://schemas.microsoft.com/office/drawing/2014/main" id="{8F81FBC2-4E55-C24C-E927-0BF2AC9EA8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443" y="5377935"/>
            <a:ext cx="362519" cy="263644"/>
          </a:xfrm>
          <a:prstGeom prst="rect">
            <a:avLst/>
          </a:prstGeom>
        </p:spPr>
      </p:pic>
      <p:pic>
        <p:nvPicPr>
          <p:cNvPr id="29" name="Content Placeholder 35">
            <a:extLst>
              <a:ext uri="{FF2B5EF4-FFF2-40B4-BE49-F238E27FC236}">
                <a16:creationId xmlns:a16="http://schemas.microsoft.com/office/drawing/2014/main" id="{8CF87116-2D48-D488-4EEE-19BABB7BA3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333" y="5373964"/>
            <a:ext cx="362519" cy="228060"/>
          </a:xfrm>
          <a:prstGeom prst="rect">
            <a:avLst/>
          </a:prstGeom>
        </p:spPr>
      </p:pic>
      <p:pic>
        <p:nvPicPr>
          <p:cNvPr id="30" name="Content Placeholder 35">
            <a:extLst>
              <a:ext uri="{FF2B5EF4-FFF2-40B4-BE49-F238E27FC236}">
                <a16:creationId xmlns:a16="http://schemas.microsoft.com/office/drawing/2014/main" id="{B871ADA2-3D30-1F75-7665-B2B603E556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974" y="3905623"/>
            <a:ext cx="362519" cy="223691"/>
          </a:xfrm>
          <a:prstGeom prst="rect">
            <a:avLst/>
          </a:prstGeom>
        </p:spPr>
      </p:pic>
      <p:pic>
        <p:nvPicPr>
          <p:cNvPr id="31" name="Content Placeholder 35">
            <a:extLst>
              <a:ext uri="{FF2B5EF4-FFF2-40B4-BE49-F238E27FC236}">
                <a16:creationId xmlns:a16="http://schemas.microsoft.com/office/drawing/2014/main" id="{1AF3097C-5A32-4E72-1FB1-200A4829F4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26" y="4488899"/>
            <a:ext cx="339889" cy="231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D10E9C3-F0DC-0823-0298-5B4283A6A47F}"/>
                  </a:ext>
                </a:extLst>
              </p:cNvPr>
              <p:cNvSpPr/>
              <p:nvPr/>
            </p:nvSpPr>
            <p:spPr>
              <a:xfrm>
                <a:off x="1275976" y="2332983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D10E9C3-F0DC-0823-0298-5B4283A6A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76" y="2332983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38CDD1-C96F-1C45-944C-0A5B618FA387}"/>
                  </a:ext>
                </a:extLst>
              </p:cNvPr>
              <p:cNvSpPr/>
              <p:nvPr/>
            </p:nvSpPr>
            <p:spPr>
              <a:xfrm>
                <a:off x="2838076" y="2332983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357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038CDD1-C96F-1C45-944C-0A5B618FA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076" y="2332983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299CBEA-8306-53B6-5B85-1B1E42341C82}"/>
                  </a:ext>
                </a:extLst>
              </p:cNvPr>
              <p:cNvSpPr/>
              <p:nvPr/>
            </p:nvSpPr>
            <p:spPr>
              <a:xfrm>
                <a:off x="4247776" y="2332983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299CBEA-8306-53B6-5B85-1B1E42341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776" y="2332983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445693-BC19-D8DC-FEC3-7024B51F948E}"/>
              </a:ext>
            </a:extLst>
          </p:cNvPr>
          <p:cNvCxnSpPr>
            <a:endCxn id="32" idx="2"/>
          </p:cNvCxnSpPr>
          <p:nvPr/>
        </p:nvCxnSpPr>
        <p:spPr>
          <a:xfrm>
            <a:off x="666376" y="2637783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77">
            <a:extLst>
              <a:ext uri="{FF2B5EF4-FFF2-40B4-BE49-F238E27FC236}">
                <a16:creationId xmlns:a16="http://schemas.microsoft.com/office/drawing/2014/main" id="{3CB1BD07-B6A3-C97D-C749-405E6C0CFBDF}"/>
              </a:ext>
            </a:extLst>
          </p:cNvPr>
          <p:cNvCxnSpPr>
            <a:stCxn id="32" idx="1"/>
            <a:endCxn id="32" idx="7"/>
          </p:cNvCxnSpPr>
          <p:nvPr/>
        </p:nvCxnSpPr>
        <p:spPr>
          <a:xfrm rot="5400000" flipH="1" flipV="1">
            <a:off x="1580776" y="2206731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C96288B-AA5C-4B5F-F0E1-4C9213E525F3}"/>
              </a:ext>
            </a:extLst>
          </p:cNvPr>
          <p:cNvSpPr txBox="1"/>
          <p:nvPr/>
        </p:nvSpPr>
        <p:spPr>
          <a:xfrm>
            <a:off x="2157040" y="2282739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365251-D9F7-B4A1-891E-5DD8FDD375E8}"/>
              </a:ext>
            </a:extLst>
          </p:cNvPr>
          <p:cNvSpPr txBox="1"/>
          <p:nvPr/>
        </p:nvSpPr>
        <p:spPr>
          <a:xfrm>
            <a:off x="1436283" y="134238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208EE1-1D3F-DC12-A700-CA586061CCDF}"/>
              </a:ext>
            </a:extLst>
          </p:cNvPr>
          <p:cNvSpPr txBox="1"/>
          <p:nvPr/>
        </p:nvSpPr>
        <p:spPr>
          <a:xfrm>
            <a:off x="2992033" y="315153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561BBF-5F90-3CB7-F8D4-4A796CE7C7DF}"/>
              </a:ext>
            </a:extLst>
          </p:cNvPr>
          <p:cNvSpPr txBox="1"/>
          <p:nvPr/>
        </p:nvSpPr>
        <p:spPr>
          <a:xfrm>
            <a:off x="3696883" y="28018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cxnSp>
        <p:nvCxnSpPr>
          <p:cNvPr id="41" name="Curved Connector 82">
            <a:extLst>
              <a:ext uri="{FF2B5EF4-FFF2-40B4-BE49-F238E27FC236}">
                <a16:creationId xmlns:a16="http://schemas.microsoft.com/office/drawing/2014/main" id="{D4CC18DC-73EF-9B66-1505-7A4F9225C38E}"/>
              </a:ext>
            </a:extLst>
          </p:cNvPr>
          <p:cNvCxnSpPr>
            <a:stCxn id="34" idx="4"/>
            <a:endCxn id="32" idx="5"/>
          </p:cNvCxnSpPr>
          <p:nvPr/>
        </p:nvCxnSpPr>
        <p:spPr>
          <a:xfrm rot="5400000" flipH="1">
            <a:off x="3129802" y="1519809"/>
            <a:ext cx="89274" cy="2756274"/>
          </a:xfrm>
          <a:prstGeom prst="curvedConnector3">
            <a:avLst>
              <a:gd name="adj1" fmla="val -62416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83">
            <a:extLst>
              <a:ext uri="{FF2B5EF4-FFF2-40B4-BE49-F238E27FC236}">
                <a16:creationId xmlns:a16="http://schemas.microsoft.com/office/drawing/2014/main" id="{A5D0491F-C992-0A0D-E894-9A6E929681BF}"/>
              </a:ext>
            </a:extLst>
          </p:cNvPr>
          <p:cNvCxnSpPr>
            <a:stCxn id="32" idx="6"/>
            <a:endCxn id="33" idx="2"/>
          </p:cNvCxnSpPr>
          <p:nvPr/>
        </p:nvCxnSpPr>
        <p:spPr>
          <a:xfrm>
            <a:off x="1885576" y="2637783"/>
            <a:ext cx="9525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D4963A9-B74E-BBC2-E7E5-A25979943701}"/>
              </a:ext>
            </a:extLst>
          </p:cNvPr>
          <p:cNvSpPr/>
          <p:nvPr/>
        </p:nvSpPr>
        <p:spPr>
          <a:xfrm>
            <a:off x="4323976" y="2406563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44" name="Curved Connector 85">
            <a:extLst>
              <a:ext uri="{FF2B5EF4-FFF2-40B4-BE49-F238E27FC236}">
                <a16:creationId xmlns:a16="http://schemas.microsoft.com/office/drawing/2014/main" id="{584DCF04-3597-F471-A6E5-D212EEB69178}"/>
              </a:ext>
            </a:extLst>
          </p:cNvPr>
          <p:cNvCxnSpPr>
            <a:stCxn id="33" idx="7"/>
            <a:endCxn id="34" idx="1"/>
          </p:cNvCxnSpPr>
          <p:nvPr/>
        </p:nvCxnSpPr>
        <p:spPr>
          <a:xfrm rot="5400000" flipH="1" flipV="1">
            <a:off x="3847726" y="1932933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86">
            <a:extLst>
              <a:ext uri="{FF2B5EF4-FFF2-40B4-BE49-F238E27FC236}">
                <a16:creationId xmlns:a16="http://schemas.microsoft.com/office/drawing/2014/main" id="{BAA6D155-42F4-CB50-992C-1A3269848E39}"/>
              </a:ext>
            </a:extLst>
          </p:cNvPr>
          <p:cNvCxnSpPr>
            <a:stCxn id="34" idx="3"/>
            <a:endCxn id="33" idx="5"/>
          </p:cNvCxnSpPr>
          <p:nvPr/>
        </p:nvCxnSpPr>
        <p:spPr>
          <a:xfrm rot="5400000">
            <a:off x="3847726" y="2363985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87">
            <a:extLst>
              <a:ext uri="{FF2B5EF4-FFF2-40B4-BE49-F238E27FC236}">
                <a16:creationId xmlns:a16="http://schemas.microsoft.com/office/drawing/2014/main" id="{2519B178-617A-F8B0-A70E-533E7BC71600}"/>
              </a:ext>
            </a:extLst>
          </p:cNvPr>
          <p:cNvCxnSpPr>
            <a:stCxn id="33" idx="1"/>
            <a:endCxn id="33" idx="7"/>
          </p:cNvCxnSpPr>
          <p:nvPr/>
        </p:nvCxnSpPr>
        <p:spPr>
          <a:xfrm rot="5400000" flipH="1" flipV="1">
            <a:off x="3142876" y="2206731"/>
            <a:ext cx="12700" cy="431052"/>
          </a:xfrm>
          <a:prstGeom prst="curvedConnector3">
            <a:avLst>
              <a:gd name="adj1" fmla="val 5877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29CE0D-11B6-F686-F7D7-CFE66313CCE6}"/>
              </a:ext>
            </a:extLst>
          </p:cNvPr>
          <p:cNvSpPr txBox="1"/>
          <p:nvPr/>
        </p:nvSpPr>
        <p:spPr>
          <a:xfrm>
            <a:off x="3008702" y="1342383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5A55B2-1A7E-9D6C-E4D1-B6E9B98BF044}"/>
              </a:ext>
            </a:extLst>
          </p:cNvPr>
          <p:cNvSpPr txBox="1"/>
          <p:nvPr/>
        </p:nvSpPr>
        <p:spPr>
          <a:xfrm>
            <a:off x="3703233" y="175740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765277-DEE6-88DC-96F7-0B1F511C49DB}"/>
                  </a:ext>
                </a:extLst>
              </p:cNvPr>
              <p:cNvSpPr txBox="1"/>
              <p:nvPr/>
            </p:nvSpPr>
            <p:spPr>
              <a:xfrm>
                <a:off x="1371600" y="3758800"/>
                <a:ext cx="29743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𝑴𝒊𝒏𝒊𝒎𝒊𝒛𝒆𝒅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𝑭𝑨</m:t>
                          </m:r>
                        </m:e>
                        <m:sub/>
                      </m:sSub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4765277-DEE6-88DC-96F7-0B1F511C4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3758800"/>
                <a:ext cx="29743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1ECEA6C6-E443-76A7-31CD-7A21C4B8E62C}"/>
              </a:ext>
            </a:extLst>
          </p:cNvPr>
          <p:cNvSpPr/>
          <p:nvPr/>
        </p:nvSpPr>
        <p:spPr>
          <a:xfrm>
            <a:off x="533400" y="4753537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E47A1"/>
                </a:solidFill>
              </a:rPr>
              <a:t>1=2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FF5DA7-6C85-78B6-49DA-E2638AB2BFAC}"/>
              </a:ext>
            </a:extLst>
          </p:cNvPr>
          <p:cNvSpPr/>
          <p:nvPr/>
        </p:nvSpPr>
        <p:spPr>
          <a:xfrm>
            <a:off x="1265190" y="4762849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E47A1"/>
                </a:solidFill>
              </a:rPr>
              <a:t>1=4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6FCA233-ED5B-5ED0-DF61-BDD2C34D12ED}"/>
              </a:ext>
            </a:extLst>
          </p:cNvPr>
          <p:cNvSpPr/>
          <p:nvPr/>
        </p:nvSpPr>
        <p:spPr>
          <a:xfrm>
            <a:off x="2044223" y="4762849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E47A1"/>
                </a:solidFill>
              </a:rPr>
              <a:t>2=4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E9CC410-E9C7-69FC-4C7F-2E010888A0DE}"/>
              </a:ext>
            </a:extLst>
          </p:cNvPr>
          <p:cNvCxnSpPr/>
          <p:nvPr/>
        </p:nvCxnSpPr>
        <p:spPr>
          <a:xfrm>
            <a:off x="2935348" y="5067296"/>
            <a:ext cx="858807" cy="0"/>
          </a:xfrm>
          <a:prstGeom prst="straightConnector1">
            <a:avLst/>
          </a:prstGeom>
          <a:ln w="22225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A745FD0-8450-4367-5AB4-6303F0E60901}"/>
              </a:ext>
            </a:extLst>
          </p:cNvPr>
          <p:cNvSpPr/>
          <p:nvPr/>
        </p:nvSpPr>
        <p:spPr>
          <a:xfrm>
            <a:off x="4099102" y="4805311"/>
            <a:ext cx="825799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E47A1"/>
                </a:solidFill>
              </a:rPr>
              <a:t>1=2=4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E207CD5-8DEF-CDEF-E54F-371220D343E2}"/>
              </a:ext>
            </a:extLst>
          </p:cNvPr>
          <p:cNvSpPr/>
          <p:nvPr/>
        </p:nvSpPr>
        <p:spPr>
          <a:xfrm>
            <a:off x="507049" y="5248484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D528B2-3DE3-4937-EFA6-4C542E85D092}"/>
              </a:ext>
            </a:extLst>
          </p:cNvPr>
          <p:cNvSpPr/>
          <p:nvPr/>
        </p:nvSpPr>
        <p:spPr>
          <a:xfrm>
            <a:off x="1238839" y="5257796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3=7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6D391A-0367-60D5-3B19-AAF5836A6D37}"/>
              </a:ext>
            </a:extLst>
          </p:cNvPr>
          <p:cNvSpPr/>
          <p:nvPr/>
        </p:nvSpPr>
        <p:spPr>
          <a:xfrm>
            <a:off x="2017872" y="5257796"/>
            <a:ext cx="598083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5=7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0B26FB5-DE48-1408-8974-DCE566E2582D}"/>
              </a:ext>
            </a:extLst>
          </p:cNvPr>
          <p:cNvCxnSpPr/>
          <p:nvPr/>
        </p:nvCxnSpPr>
        <p:spPr>
          <a:xfrm>
            <a:off x="2935348" y="5504668"/>
            <a:ext cx="858807" cy="0"/>
          </a:xfrm>
          <a:prstGeom prst="straightConnector1">
            <a:avLst/>
          </a:prstGeom>
          <a:ln w="2222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1B27EC9-A2E9-8F14-F97A-C543B2D30441}"/>
              </a:ext>
            </a:extLst>
          </p:cNvPr>
          <p:cNvSpPr/>
          <p:nvPr/>
        </p:nvSpPr>
        <p:spPr>
          <a:xfrm>
            <a:off x="4072751" y="5300258"/>
            <a:ext cx="825799" cy="49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3=5=7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7241EB-4DF4-5D88-235E-280EFFBE9DAD}"/>
              </a:ext>
            </a:extLst>
          </p:cNvPr>
          <p:cNvGrpSpPr/>
          <p:nvPr/>
        </p:nvGrpSpPr>
        <p:grpSpPr>
          <a:xfrm>
            <a:off x="6986931" y="941882"/>
            <a:ext cx="2855730" cy="3673249"/>
            <a:chOff x="6243981" y="941882"/>
            <a:chExt cx="2855730" cy="367324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1F2D172-A504-0B33-F1B9-F709DC7788B4}"/>
                </a:ext>
              </a:extLst>
            </p:cNvPr>
            <p:cNvGrpSpPr/>
            <p:nvPr/>
          </p:nvGrpSpPr>
          <p:grpSpPr>
            <a:xfrm>
              <a:off x="6243981" y="941882"/>
              <a:ext cx="2855730" cy="3673249"/>
              <a:chOff x="914400" y="892629"/>
              <a:chExt cx="2855730" cy="3673249"/>
            </a:xfrm>
          </p:grpSpPr>
          <p:cxnSp>
            <p:nvCxnSpPr>
              <p:cNvPr id="63" name="Curved Connector 104">
                <a:extLst>
                  <a:ext uri="{FF2B5EF4-FFF2-40B4-BE49-F238E27FC236}">
                    <a16:creationId xmlns:a16="http://schemas.microsoft.com/office/drawing/2014/main" id="{07C8DCD5-A8C7-D5CE-374F-76B669FFD230}"/>
                  </a:ext>
                </a:extLst>
              </p:cNvPr>
              <p:cNvCxnSpPr/>
              <p:nvPr/>
            </p:nvCxnSpPr>
            <p:spPr>
              <a:xfrm flipV="1">
                <a:off x="2639056" y="1337092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C134F357-1858-4ECD-C184-AF030BC12F5A}"/>
                      </a:ext>
                    </a:extLst>
                  </p:cNvPr>
                  <p:cNvSpPr/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Oval 10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5976" y="2438399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FEA5127-9486-86B2-0169-2346677E5EF5}"/>
                  </a:ext>
                </a:extLst>
              </p:cNvPr>
              <p:cNvCxnSpPr>
                <a:endCxn id="64" idx="2"/>
              </p:cNvCxnSpPr>
              <p:nvPr/>
            </p:nvCxnSpPr>
            <p:spPr>
              <a:xfrm>
                <a:off x="914400" y="2667000"/>
                <a:ext cx="361576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9EF5B9A4-B0D6-E2A2-276B-98142D831CFE}"/>
                      </a:ext>
                    </a:extLst>
                  </p:cNvPr>
                  <p:cNvSpPr/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8" name="Oval 10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1583861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78518AC5-85B1-6585-DB05-02CAADA6AD4F}"/>
                      </a:ext>
                    </a:extLst>
                  </p:cNvPr>
                  <p:cNvSpPr/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9" name="Oval 10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1500" y="331650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8D5C876F-EC69-FB77-057F-E7A2CEBB1473}"/>
                      </a:ext>
                    </a:extLst>
                  </p:cNvPr>
                  <p:cNvSpPr/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Oval 10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861122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2C2E34F7-7CFE-2561-3D65-426E1CA94DC7}"/>
                      </a:ext>
                    </a:extLst>
                  </p:cNvPr>
                  <p:cNvSpPr/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1" name="Oval 1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2102756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7F16944-2819-C8D2-8F04-A8ED80CD426D}"/>
                      </a:ext>
                    </a:extLst>
                  </p:cNvPr>
                  <p:cNvSpPr/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solidFill>
                    <a:srgbClr val="0E47A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1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2" name="Oval 1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40501" y="1055915"/>
                    <a:ext cx="400424" cy="457201"/>
                  </a:xfrm>
                  <a:prstGeom prst="ellipse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C9F23E68-A5B7-7691-E7F8-1D9A7374D65D}"/>
                  </a:ext>
                </a:extLst>
              </p:cNvPr>
              <p:cNvSpPr/>
              <p:nvPr/>
            </p:nvSpPr>
            <p:spPr>
              <a:xfrm>
                <a:off x="2521096" y="3863525"/>
                <a:ext cx="400424" cy="457201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0E78B3A-1CC0-B743-AB66-A3E51927B1F6}"/>
                  </a:ext>
                </a:extLst>
              </p:cNvPr>
              <p:cNvSpPr txBox="1"/>
              <p:nvPr/>
            </p:nvSpPr>
            <p:spPr>
              <a:xfrm>
                <a:off x="3282757" y="892629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CABCF4F-061F-20CA-3D27-6F104A9B9508}"/>
                  </a:ext>
                </a:extLst>
              </p:cNvPr>
              <p:cNvSpPr txBox="1"/>
              <p:nvPr/>
            </p:nvSpPr>
            <p:spPr>
              <a:xfrm>
                <a:off x="3145435" y="419654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43E60820-B26A-478E-8CE3-7B36C572305C}"/>
                  </a:ext>
                </a:extLst>
              </p:cNvPr>
              <p:cNvCxnSpPr>
                <a:stCxn id="64" idx="7"/>
                <a:endCxn id="66" idx="3"/>
              </p:cNvCxnSpPr>
              <p:nvPr/>
            </p:nvCxnSpPr>
            <p:spPr>
              <a:xfrm flipV="1">
                <a:off x="1617759" y="1974106"/>
                <a:ext cx="262382" cy="53124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B8FDC555-4181-24EC-EFCE-3912072D592E}"/>
                  </a:ext>
                </a:extLst>
              </p:cNvPr>
              <p:cNvCxnSpPr>
                <a:stCxn id="64" idx="5"/>
                <a:endCxn id="67" idx="1"/>
              </p:cNvCxnSpPr>
              <p:nvPr/>
            </p:nvCxnSpPr>
            <p:spPr>
              <a:xfrm>
                <a:off x="1617759" y="2828644"/>
                <a:ext cx="262382" cy="554814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5B191434-05DC-79EF-D665-0111325017ED}"/>
                  </a:ext>
                </a:extLst>
              </p:cNvPr>
              <p:cNvCxnSpPr>
                <a:endCxn id="70" idx="3"/>
              </p:cNvCxnSpPr>
              <p:nvPr/>
            </p:nvCxnSpPr>
            <p:spPr>
              <a:xfrm flipV="1">
                <a:off x="2221924" y="1446160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DF6C465-C56D-9ACA-73C7-B91A5E0521F0}"/>
                  </a:ext>
                </a:extLst>
              </p:cNvPr>
              <p:cNvCxnSpPr>
                <a:stCxn id="66" idx="5"/>
                <a:endCxn id="69" idx="2"/>
              </p:cNvCxnSpPr>
              <p:nvPr/>
            </p:nvCxnSpPr>
            <p:spPr>
              <a:xfrm>
                <a:off x="2163283" y="1974106"/>
                <a:ext cx="377218" cy="35725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0E8F695B-71DB-4B3D-7EBC-734E17CCE31F}"/>
                  </a:ext>
                </a:extLst>
              </p:cNvPr>
              <p:cNvCxnSpPr/>
              <p:nvPr/>
            </p:nvCxnSpPr>
            <p:spPr>
              <a:xfrm flipV="1">
                <a:off x="2141436" y="3154811"/>
                <a:ext cx="377218" cy="30925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B7A55CA6-D27F-93E6-FCD8-ECDA9D362906}"/>
                  </a:ext>
                </a:extLst>
              </p:cNvPr>
              <p:cNvCxnSpPr>
                <a:endCxn id="71" idx="2"/>
              </p:cNvCxnSpPr>
              <p:nvPr/>
            </p:nvCxnSpPr>
            <p:spPr>
              <a:xfrm>
                <a:off x="2082795" y="3682757"/>
                <a:ext cx="438301" cy="409369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57C1C7BE-9AAA-9DE2-95FA-3BBC1468FF60}"/>
                  </a:ext>
                </a:extLst>
              </p:cNvPr>
              <p:cNvCxnSpPr>
                <a:stCxn id="70" idx="4"/>
                <a:endCxn id="69" idx="0"/>
              </p:cNvCxnSpPr>
              <p:nvPr/>
            </p:nvCxnSpPr>
            <p:spPr>
              <a:xfrm>
                <a:off x="2740713" y="1513116"/>
                <a:ext cx="0" cy="58964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6971334E-895F-7FDB-019F-7D1891B9F5DB}"/>
                  </a:ext>
                </a:extLst>
              </p:cNvPr>
              <p:cNvCxnSpPr>
                <a:stCxn id="71" idx="0"/>
              </p:cNvCxnSpPr>
              <p:nvPr/>
            </p:nvCxnSpPr>
            <p:spPr>
              <a:xfrm flipV="1">
                <a:off x="2721308" y="3333293"/>
                <a:ext cx="0" cy="530232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DC4C8670-F430-5FDC-B2F8-2C5DC5AE055D}"/>
                  </a:ext>
                </a:extLst>
              </p:cNvPr>
              <p:cNvCxnSpPr>
                <a:stCxn id="68" idx="1"/>
                <a:endCxn id="69" idx="3"/>
              </p:cNvCxnSpPr>
              <p:nvPr/>
            </p:nvCxnSpPr>
            <p:spPr>
              <a:xfrm flipV="1">
                <a:off x="2599142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C5B53FF8-4F42-650C-E7F1-8FB50253A573}"/>
                  </a:ext>
                </a:extLst>
              </p:cNvPr>
              <p:cNvCxnSpPr>
                <a:stCxn id="69" idx="5"/>
                <a:endCxn id="68" idx="7"/>
              </p:cNvCxnSpPr>
              <p:nvPr/>
            </p:nvCxnSpPr>
            <p:spPr>
              <a:xfrm>
                <a:off x="2882284" y="2493001"/>
                <a:ext cx="0" cy="435077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urved Connector 125">
                <a:extLst>
                  <a:ext uri="{FF2B5EF4-FFF2-40B4-BE49-F238E27FC236}">
                    <a16:creationId xmlns:a16="http://schemas.microsoft.com/office/drawing/2014/main" id="{8C5C6539-222C-A88D-D845-5813E101BB90}"/>
                  </a:ext>
                </a:extLst>
              </p:cNvPr>
              <p:cNvCxnSpPr/>
              <p:nvPr/>
            </p:nvCxnSpPr>
            <p:spPr>
              <a:xfrm flipH="1">
                <a:off x="2851651" y="2288197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urved Connector 126">
                <a:extLst>
                  <a:ext uri="{FF2B5EF4-FFF2-40B4-BE49-F238E27FC236}">
                    <a16:creationId xmlns:a16="http://schemas.microsoft.com/office/drawing/2014/main" id="{8EE43B64-2777-A802-17FE-B87D9290DEEB}"/>
                  </a:ext>
                </a:extLst>
              </p:cNvPr>
              <p:cNvCxnSpPr/>
              <p:nvPr/>
            </p:nvCxnSpPr>
            <p:spPr>
              <a:xfrm flipH="1">
                <a:off x="2814441" y="1408652"/>
                <a:ext cx="89274" cy="1655064"/>
              </a:xfrm>
              <a:prstGeom prst="curvedConnector3">
                <a:avLst>
                  <a:gd name="adj1" fmla="val -624160"/>
                </a:avLst>
              </a:prstGeom>
              <a:ln w="25400">
                <a:solidFill>
                  <a:srgbClr val="0E47A1"/>
                </a:solidFill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urved Connector 127">
                <a:extLst>
                  <a:ext uri="{FF2B5EF4-FFF2-40B4-BE49-F238E27FC236}">
                    <a16:creationId xmlns:a16="http://schemas.microsoft.com/office/drawing/2014/main" id="{CCCE369F-D404-A2CD-6293-8D1C9378247C}"/>
                  </a:ext>
                </a:extLst>
              </p:cNvPr>
              <p:cNvCxnSpPr/>
              <p:nvPr/>
            </p:nvCxnSpPr>
            <p:spPr>
              <a:xfrm rot="5400000" flipV="1">
                <a:off x="2659284" y="4036976"/>
                <a:ext cx="334526" cy="41449"/>
              </a:xfrm>
              <a:prstGeom prst="curvedConnector4">
                <a:avLst>
                  <a:gd name="adj1" fmla="val 185865"/>
                  <a:gd name="adj2" fmla="val 813059"/>
                </a:avLst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735A6AF-92E9-54DE-ABA0-30AECB917892}"/>
                  </a:ext>
                </a:extLst>
              </p:cNvPr>
              <p:cNvSpPr txBox="1"/>
              <p:nvPr/>
            </p:nvSpPr>
            <p:spPr>
              <a:xfrm>
                <a:off x="3463636" y="3279404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2AE4ECF-87EC-C5A1-8A66-7BBE2F5B90C5}"/>
                  </a:ext>
                </a:extLst>
              </p:cNvPr>
              <p:cNvSpPr txBox="1"/>
              <p:nvPr/>
            </p:nvSpPr>
            <p:spPr>
              <a:xfrm>
                <a:off x="2312559" y="2562406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BEC7ADF5-DBA1-40DA-C53B-D1B0B96990CC}"/>
                  </a:ext>
                </a:extLst>
              </p:cNvPr>
              <p:cNvSpPr txBox="1"/>
              <p:nvPr/>
            </p:nvSpPr>
            <p:spPr>
              <a:xfrm>
                <a:off x="2019975" y="376917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7BAAD58-C310-C300-226A-5E231DCC57E0}"/>
                  </a:ext>
                </a:extLst>
              </p:cNvPr>
              <p:cNvSpPr txBox="1"/>
              <p:nvPr/>
            </p:nvSpPr>
            <p:spPr>
              <a:xfrm>
                <a:off x="1467638" y="297014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BDA87138-1385-DEE3-5241-5F03B59CC41E}"/>
                  </a:ext>
                </a:extLst>
              </p:cNvPr>
              <p:cNvSpPr txBox="1"/>
              <p:nvPr/>
            </p:nvSpPr>
            <p:spPr>
              <a:xfrm>
                <a:off x="2499328" y="1619813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BDAAB826-EA7E-A36F-B79C-48E16AE042F3}"/>
                  </a:ext>
                </a:extLst>
              </p:cNvPr>
              <p:cNvSpPr txBox="1"/>
              <p:nvPr/>
            </p:nvSpPr>
            <p:spPr>
              <a:xfrm>
                <a:off x="2092436" y="2040561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E24C1E8-4FCE-EE60-E1E8-6887344F032E}"/>
                  </a:ext>
                </a:extLst>
              </p:cNvPr>
              <p:cNvSpPr txBox="1"/>
              <p:nvPr/>
            </p:nvSpPr>
            <p:spPr>
              <a:xfrm>
                <a:off x="2473916" y="339370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38DB8E7-637D-053A-DE91-C2CFA9CB5CFD}"/>
                  </a:ext>
                </a:extLst>
              </p:cNvPr>
              <p:cNvSpPr txBox="1"/>
              <p:nvPr/>
            </p:nvSpPr>
            <p:spPr>
              <a:xfrm>
                <a:off x="2834351" y="2459312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08A887-872A-AD54-A583-4E6CD251FA8D}"/>
                  </a:ext>
                </a:extLst>
              </p:cNvPr>
              <p:cNvSpPr txBox="1"/>
              <p:nvPr/>
            </p:nvSpPr>
            <p:spPr>
              <a:xfrm>
                <a:off x="3420868" y="164048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8328A70B-E7E6-B15E-A57B-A3402C2C5440}"/>
                  </a:ext>
                </a:extLst>
              </p:cNvPr>
              <p:cNvSpPr txBox="1"/>
              <p:nvPr/>
            </p:nvSpPr>
            <p:spPr>
              <a:xfrm>
                <a:off x="2136392" y="1284644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822FCCF-F290-22E8-3452-F3A1283FFA21}"/>
                  </a:ext>
                </a:extLst>
              </p:cNvPr>
              <p:cNvSpPr txBox="1"/>
              <p:nvPr/>
            </p:nvSpPr>
            <p:spPr>
              <a:xfrm>
                <a:off x="1449057" y="1974106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E967F355-9D5F-4ED5-4F37-69E3DF471AA6}"/>
                  </a:ext>
                </a:extLst>
              </p:cNvPr>
              <p:cNvSpPr txBox="1"/>
              <p:nvPr/>
            </p:nvSpPr>
            <p:spPr>
              <a:xfrm>
                <a:off x="2086667" y="3018153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1542E16-C2F1-085C-097A-4E017E854B82}"/>
                  </a:ext>
                </a:extLst>
              </p:cNvPr>
              <p:cNvSpPr/>
              <p:nvPr/>
            </p:nvSpPr>
            <p:spPr>
              <a:xfrm>
                <a:off x="2580693" y="2897967"/>
                <a:ext cx="320040" cy="356616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A8ED0EC-6CA5-AD6F-EB64-8C0F568BAD6C}"/>
                </a:ext>
              </a:extLst>
            </p:cNvPr>
            <p:cNvCxnSpPr/>
            <p:nvPr/>
          </p:nvCxnSpPr>
          <p:spPr>
            <a:xfrm flipH="1" flipV="1">
              <a:off x="8219327" y="1414742"/>
              <a:ext cx="325216" cy="177935"/>
            </a:xfrm>
            <a:prstGeom prst="straightConnector1">
              <a:avLst/>
            </a:prstGeom>
            <a:ln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430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7" grpId="0"/>
      <p:bldP spid="38" grpId="0"/>
      <p:bldP spid="39" grpId="0"/>
      <p:bldP spid="40" grpId="0"/>
      <p:bldP spid="43" grpId="0" animBg="1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56" grpId="0"/>
      <p:bldP spid="57" grpId="0"/>
      <p:bldP spid="5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8F52C-46C9-AFC0-8A1B-1E5DD97CE9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96B67E-ED17-3D4E-BC01-6997FBEE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Pumping lemma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276782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D8CF8-6554-D137-2B3B-820C21E5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Pumping lemma and its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98052-C741-7D18-25A6-455A0F231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Suppose L is a regular language. Then there is an integer n so that for any x∈ L with |x|&gt;=n, there are strings u, v, and w so that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x=</a:t>
                </a:r>
                <a:r>
                  <a:rPr lang="en-IN" dirty="0" err="1"/>
                  <a:t>uvw</a:t>
                </a:r>
                <a:endParaRPr lang="en-IN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|</a:t>
                </a:r>
                <a:r>
                  <a:rPr lang="en-IN" dirty="0" err="1"/>
                  <a:t>uv</a:t>
                </a:r>
                <a:r>
                  <a:rPr lang="en-IN" dirty="0"/>
                  <a:t>|&lt;=n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|v|&gt;0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IN" dirty="0"/>
                  <a:t>For any m&gt;=0, </a:t>
                </a:r>
                <a14:m>
                  <m:oMath xmlns:m="http://schemas.openxmlformats.org/officeDocument/2006/math">
                    <m:r>
                      <a:rPr lang="en-IN" i="1"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I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I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IN" dirty="0"/>
                  <a:t> ∈ L</a:t>
                </a:r>
              </a:p>
              <a:p>
                <a:pPr marL="0" indent="0">
                  <a:buNone/>
                </a:pPr>
                <a:r>
                  <a:rPr lang="en-IN" b="1" dirty="0">
                    <a:solidFill>
                      <a:srgbClr val="0E47A1"/>
                    </a:solidFill>
                  </a:rPr>
                  <a:t>Application</a:t>
                </a:r>
              </a:p>
              <a:p>
                <a:r>
                  <a:rPr lang="en-IN" dirty="0"/>
                  <a:t>The pumping lemma is </a:t>
                </a:r>
                <a:r>
                  <a:rPr lang="en-IN" b="1" dirty="0">
                    <a:solidFill>
                      <a:srgbClr val="FF0000"/>
                    </a:solidFill>
                  </a:rPr>
                  <a:t>extremely useful in proving that certain sets are non-regular</a:t>
                </a:r>
                <a:r>
                  <a:rPr lang="en-IN" dirty="0"/>
                  <a:t>. The general methodology followed during its applications is </a:t>
                </a:r>
              </a:p>
              <a:p>
                <a:pPr lvl="1"/>
                <a:r>
                  <a:rPr lang="en-IN" dirty="0"/>
                  <a:t>Select a string z in the language L.</a:t>
                </a:r>
              </a:p>
              <a:p>
                <a:pPr lvl="1"/>
                <a:r>
                  <a:rPr lang="en-IN" dirty="0"/>
                  <a:t>Break the string z into x, y and z in accordance with the above conditions imposed by the pumping lemma.</a:t>
                </a:r>
              </a:p>
              <a:p>
                <a:pPr lvl="1"/>
                <a:r>
                  <a:rPr lang="en-IN" dirty="0"/>
                  <a:t>Now check if there is any contradiction to the pumping lemma for any value of </a:t>
                </a:r>
                <a:r>
                  <a:rPr lang="en-IN" dirty="0" err="1"/>
                  <a:t>i</a:t>
                </a:r>
                <a:r>
                  <a:rPr lang="en-IN" dirty="0"/>
                  <a:t>.</a:t>
                </a:r>
                <a:endParaRPr lang="en-IN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298052-C741-7D18-25A6-455A0F231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636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9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172642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F886-8D41-2F5C-2531-2E605F40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83C37-8239-475B-8C82-9BCBBEFB4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lnSpc>
                    <a:spcPct val="100000"/>
                  </a:lnSpc>
                  <a:buFont typeface="+mj-lt"/>
                  <a:buAutoNum type="arabicPeriod" startAt="19"/>
                </a:pPr>
                <a:r>
                  <a:rPr lang="en-IN" dirty="0"/>
                  <a:t>The language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 such that 3</a:t>
                </a:r>
                <a:r>
                  <a:rPr lang="en-IN" baseline="30000" dirty="0"/>
                  <a:t>rd</a:t>
                </a:r>
                <a:r>
                  <a:rPr lang="en-IN" dirty="0"/>
                  <a:t> character from right end of the string is always a.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57200" indent="-457200">
                  <a:lnSpc>
                    <a:spcPct val="100000"/>
                  </a:lnSpc>
                  <a:buFont typeface="+mj-lt"/>
                  <a:buAutoNum type="arabicPeriod" startAt="20"/>
                </a:pPr>
                <a:r>
                  <a:rPr lang="en-IN" dirty="0"/>
                  <a:t>Any no.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dirty="0"/>
                  <a:t> followed by any no.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IN" dirty="0"/>
                  <a:t> followed by any no.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1"/>
                </a:pPr>
                <a:r>
                  <a:rPr lang="en-IN" dirty="0"/>
                  <a:t>String should contain at least three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863600" lvl="1" indent="-457200">
                  <a:lnSpc>
                    <a:spcPct val="100000"/>
                  </a:lnSpc>
                  <a:buFont typeface="+mj-lt"/>
                  <a:buAutoNum type="arabicPeriod" startAt="21"/>
                </a:pPr>
                <a:endParaRPr lang="en-US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1"/>
                </a:pPr>
                <a:r>
                  <a:rPr lang="en-IN" dirty="0"/>
                  <a:t>String should contain exactly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463550" indent="-457200">
                  <a:lnSpc>
                    <a:spcPct val="100000"/>
                  </a:lnSpc>
                  <a:buFont typeface="+mj-lt"/>
                  <a:buAutoNum type="arabicPeriod" startAt="21"/>
                </a:pPr>
                <a:r>
                  <a:rPr lang="en-IN" dirty="0"/>
                  <a:t>Length of string should be at least 1 and at most 3,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 </a:t>
                </a:r>
              </a:p>
              <a:p>
                <a:pPr marL="463550" lvl="1" indent="0">
                  <a:lnSpc>
                    <a:spcPct val="100000"/>
                  </a:lnSpc>
                  <a:buNone/>
                </a:pPr>
                <a:endParaRPr lang="en-US" dirty="0"/>
              </a:p>
              <a:p>
                <a:pPr marL="520700" indent="-457200">
                  <a:lnSpc>
                    <a:spcPct val="100000"/>
                  </a:lnSpc>
                  <a:buFont typeface="+mj-lt"/>
                  <a:buAutoNum type="arabicPeriod" startAt="21"/>
                </a:pPr>
                <a:r>
                  <a:rPr lang="en-IN" dirty="0"/>
                  <a:t>No. of zero should be multiple of 3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683C37-8239-475B-8C82-9BCBBEFB4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9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EC95F8-E693-F255-E94D-864A5CD730DD}"/>
                  </a:ext>
                </a:extLst>
              </p:cNvPr>
              <p:cNvSpPr/>
              <p:nvPr/>
            </p:nvSpPr>
            <p:spPr>
              <a:xfrm>
                <a:off x="649064" y="1222583"/>
                <a:ext cx="34290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𝒂𝒂𝒂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𝒂𝒃𝒂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𝒂𝒂𝒃𝒂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EEC95F8-E693-F255-E94D-864A5CD73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64" y="1222583"/>
                <a:ext cx="3429000" cy="608533"/>
              </a:xfrm>
              <a:prstGeom prst="rect">
                <a:avLst/>
              </a:prstGeom>
              <a:blipFill>
                <a:blip r:embed="rId3"/>
                <a:stretch>
                  <a:fillRect l="-3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EC28A8-D06D-B6D6-6392-5B549FE0892D}"/>
                  </a:ext>
                </a:extLst>
              </p:cNvPr>
              <p:cNvSpPr/>
              <p:nvPr/>
            </p:nvSpPr>
            <p:spPr>
              <a:xfrm>
                <a:off x="5265194" y="1218204"/>
                <a:ext cx="3623646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FEC28A8-D06D-B6D6-6392-5B549FE08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94" y="1218204"/>
                <a:ext cx="3623646" cy="60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9DE974A-9C8D-7F60-E297-370A3070164D}"/>
                  </a:ext>
                </a:extLst>
              </p:cNvPr>
              <p:cNvSpPr/>
              <p:nvPr/>
            </p:nvSpPr>
            <p:spPr>
              <a:xfrm>
                <a:off x="649064" y="2145063"/>
                <a:ext cx="40286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:^,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𝒂𝒃𝒄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𝒂𝒂𝒃𝒃𝒄𝒄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𝒂𝒂𝒃𝒄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𝒂𝒃𝒃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C9DE974A-9C8D-7F60-E297-370A307016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064" y="2145063"/>
                <a:ext cx="4028608" cy="608533"/>
              </a:xfrm>
              <a:prstGeom prst="rect">
                <a:avLst/>
              </a:prstGeom>
              <a:blipFill>
                <a:blip r:embed="rId5"/>
                <a:stretch>
                  <a:fillRect l="-3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F23ECE-05DC-1A69-2796-DDDE4C3B2674}"/>
                  </a:ext>
                </a:extLst>
              </p:cNvPr>
              <p:cNvSpPr/>
              <p:nvPr/>
            </p:nvSpPr>
            <p:spPr>
              <a:xfrm>
                <a:off x="4748176" y="2180645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3000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baseline="3000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DF23ECE-05DC-1A69-2796-DDDE4C3B26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176" y="2180645"/>
                <a:ext cx="3200400" cy="608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D60F9D-35F6-FDF9-51E0-D301DB8E3883}"/>
                  </a:ext>
                </a:extLst>
              </p:cNvPr>
              <p:cNvSpPr/>
              <p:nvPr/>
            </p:nvSpPr>
            <p:spPr>
              <a:xfrm>
                <a:off x="672781" y="3062483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𝟎𝟏𝟏𝟎𝟏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𝟎𝟏𝟎𝟏𝟏𝟏𝟎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D60F9D-35F6-FDF9-51E0-D301DB8E3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81" y="3062483"/>
                <a:ext cx="5503808" cy="608533"/>
              </a:xfrm>
              <a:prstGeom prst="rect">
                <a:avLst/>
              </a:prstGeom>
              <a:blipFill>
                <a:blip r:embed="rId7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00B549-DD35-D143-05AF-B0BE7E8A326A}"/>
                  </a:ext>
                </a:extLst>
              </p:cNvPr>
              <p:cNvSpPr/>
              <p:nvPr/>
            </p:nvSpPr>
            <p:spPr>
              <a:xfrm>
                <a:off x="5265194" y="3065139"/>
                <a:ext cx="508232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C00B549-DD35-D143-05AF-B0BE7E8A3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194" y="3065139"/>
                <a:ext cx="5082320" cy="60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1F30FE9-2DA7-676E-2ED0-FCF9FE286BCE}"/>
                  </a:ext>
                </a:extLst>
              </p:cNvPr>
              <p:cNvSpPr/>
              <p:nvPr/>
            </p:nvSpPr>
            <p:spPr>
              <a:xfrm>
                <a:off x="592192" y="3935951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𝟎𝟏𝟎𝟎𝟏𝟎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1F30FE9-2DA7-676E-2ED0-FCF9FE286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92" y="3935951"/>
                <a:ext cx="5503808" cy="608533"/>
              </a:xfrm>
              <a:prstGeom prst="rect">
                <a:avLst/>
              </a:prstGeom>
              <a:blipFill>
                <a:blip r:embed="rId9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18354B-C39E-6A9C-28D2-362E965260A2}"/>
                  </a:ext>
                </a:extLst>
              </p:cNvPr>
              <p:cNvSpPr/>
              <p:nvPr/>
            </p:nvSpPr>
            <p:spPr>
              <a:xfrm>
                <a:off x="4267844" y="3902269"/>
                <a:ext cx="41610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18354B-C39E-6A9C-28D2-362E96526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844" y="3902269"/>
                <a:ext cx="4161064" cy="60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1A070-232D-490F-0047-07F68F241453}"/>
                  </a:ext>
                </a:extLst>
              </p:cNvPr>
              <p:cNvSpPr/>
              <p:nvPr/>
            </p:nvSpPr>
            <p:spPr>
              <a:xfrm>
                <a:off x="592192" y="4792403"/>
                <a:ext cx="5503808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DC1A070-232D-490F-0047-07F68F2414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92" y="4792403"/>
                <a:ext cx="5503808" cy="608533"/>
              </a:xfrm>
              <a:prstGeom prst="rect">
                <a:avLst/>
              </a:prstGeom>
              <a:blipFill>
                <a:blip r:embed="rId11"/>
                <a:stretch>
                  <a:fillRect l="-2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711136A-3D89-2FBA-7AAB-4FF47FAA839D}"/>
                  </a:ext>
                </a:extLst>
              </p:cNvPr>
              <p:cNvSpPr/>
              <p:nvPr/>
            </p:nvSpPr>
            <p:spPr>
              <a:xfrm>
                <a:off x="4882547" y="4828266"/>
                <a:ext cx="690604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d>
                        <m:dPr>
                          <m:ctrlP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711136A-3D89-2FBA-7AAB-4FF47FAA83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547" y="4828266"/>
                <a:ext cx="6906040" cy="608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7EA025-C2FE-3FAB-A644-6A93277E7E31}"/>
                  </a:ext>
                </a:extLst>
              </p:cNvPr>
              <p:cNvSpPr/>
              <p:nvPr/>
            </p:nvSpPr>
            <p:spPr>
              <a:xfrm>
                <a:off x="592192" y="5674241"/>
                <a:ext cx="59055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𝟎𝟏𝟎𝟏𝟎𝟏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𝟎𝟎𝟎𝟎𝟎𝟎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</a:rPr>
                  <a:t>….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37EA025-C2FE-3FAB-A644-6A93277E7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92" y="5674241"/>
                <a:ext cx="5905500" cy="608533"/>
              </a:xfrm>
              <a:prstGeom prst="rect">
                <a:avLst/>
              </a:prstGeom>
              <a:blipFill>
                <a:blip r:embed="rId13"/>
                <a:stretch>
                  <a:fillRect l="-2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C2170F-7D00-FAE9-A679-CB9E45FEE82F}"/>
                  </a:ext>
                </a:extLst>
              </p:cNvPr>
              <p:cNvSpPr/>
              <p:nvPr/>
            </p:nvSpPr>
            <p:spPr>
              <a:xfrm>
                <a:off x="4578340" y="5668052"/>
                <a:ext cx="41610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C2170F-7D00-FAE9-A679-CB9E45FEE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340" y="5668052"/>
                <a:ext cx="4161064" cy="6085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00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1F5C-A804-2C50-87ED-82A3FC4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64AF9-D2B5-5DE0-D8F2-A846D0CF3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The language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dirty="0"/>
                  <a:t> should be multiple of 3</a:t>
                </a:r>
              </a:p>
              <a:p>
                <a:pPr marL="520700" indent="-457200">
                  <a:buFont typeface="+mj-lt"/>
                  <a:buAutoNum type="arabicPeriod" startAt="25"/>
                </a:pPr>
                <a:endParaRPr lang="en-IN" sz="2000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Even no. of 0</a:t>
                </a:r>
              </a:p>
              <a:p>
                <a:pPr marL="920750" lvl="1" indent="-457200">
                  <a:buFont typeface="+mj-lt"/>
                  <a:buAutoNum type="arabicPeriod" startAt="25"/>
                </a:pPr>
                <a:endParaRPr lang="en-IN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String should have odd length</a:t>
                </a:r>
              </a:p>
              <a:p>
                <a:pPr marL="920750" lvl="1" indent="-457200">
                  <a:buFont typeface="+mj-lt"/>
                  <a:buAutoNum type="arabicPeriod" startAt="25"/>
                </a:pPr>
                <a:endParaRPr lang="en-IN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String should have even length</a:t>
                </a:r>
              </a:p>
              <a:p>
                <a:pPr marL="920750" lvl="1" indent="-457200">
                  <a:buFont typeface="+mj-lt"/>
                  <a:buAutoNum type="arabicPeriod" startAt="25"/>
                </a:pPr>
                <a:endParaRPr lang="en-IN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String start with 0 and has odd length</a:t>
                </a:r>
              </a:p>
              <a:p>
                <a:pPr marL="920750" lvl="1" indent="-457200">
                  <a:buFont typeface="+mj-lt"/>
                  <a:buAutoNum type="arabicPeriod" startAt="25"/>
                </a:pPr>
                <a:endParaRPr lang="en-IN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String start with 1 and has even length</a:t>
                </a:r>
              </a:p>
              <a:p>
                <a:pPr marL="520700" indent="-457200">
                  <a:buFont typeface="+mj-lt"/>
                  <a:buAutoNum type="arabicPeriod" startAt="25"/>
                </a:pPr>
                <a:endParaRPr lang="en-IN" dirty="0"/>
              </a:p>
              <a:p>
                <a:pPr marL="520700" indent="-457200">
                  <a:buFont typeface="+mj-lt"/>
                  <a:buAutoNum type="arabicPeriod" startAt="25"/>
                </a:pPr>
                <a:r>
                  <a:rPr lang="en-IN" dirty="0"/>
                  <a:t>All string begins or ends with 00 or 11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664AF9-D2B5-5DE0-D8F2-A846D0CF3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7" t="-1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6B5DA4-3B7F-6467-E188-BBF179055186}"/>
                  </a:ext>
                </a:extLst>
              </p:cNvPr>
              <p:cNvSpPr/>
              <p:nvPr/>
            </p:nvSpPr>
            <p:spPr>
              <a:xfrm>
                <a:off x="681147" y="1176198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𝒃𝒂𝒂𝒂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𝒃𝒂𝒄𝒂𝒃𝒂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𝒂𝒂𝒂𝒂𝒂𝒂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..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B6B5DA4-3B7F-6467-E188-BBF179055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1176198"/>
                <a:ext cx="3200400" cy="608533"/>
              </a:xfrm>
              <a:prstGeom prst="rect">
                <a:avLst/>
              </a:prstGeom>
              <a:blipFill>
                <a:blip r:embed="rId3"/>
                <a:stretch>
                  <a:fillRect l="-571" r="-27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FF82D4-34CB-5B7A-764C-BF1B0999B22E}"/>
                  </a:ext>
                </a:extLst>
              </p:cNvPr>
              <p:cNvSpPr/>
              <p:nvPr/>
            </p:nvSpPr>
            <p:spPr>
              <a:xfrm>
                <a:off x="4784386" y="1220166"/>
                <a:ext cx="527401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  <m:r>
                                    <a:rPr lang="en-US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I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EFF82D4-34CB-5B7A-764C-BF1B0999B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86" y="1220166"/>
                <a:ext cx="5274014" cy="60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0D017C-F233-74F5-AC41-D3678E8752F4}"/>
                  </a:ext>
                </a:extLst>
              </p:cNvPr>
              <p:cNvSpPr/>
              <p:nvPr/>
            </p:nvSpPr>
            <p:spPr>
              <a:xfrm>
                <a:off x="681147" y="2007938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0D017C-F233-74F5-AC41-D3678E875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2007938"/>
                <a:ext cx="4498905" cy="608533"/>
              </a:xfrm>
              <a:prstGeom prst="rect">
                <a:avLst/>
              </a:prstGeom>
              <a:blipFill>
                <a:blip r:embed="rId5"/>
                <a:stretch>
                  <a:fillRect l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E976B9-08AB-029B-A566-2287C9E4158C}"/>
                  </a:ext>
                </a:extLst>
              </p:cNvPr>
              <p:cNvSpPr/>
              <p:nvPr/>
            </p:nvSpPr>
            <p:spPr>
              <a:xfrm>
                <a:off x="3881547" y="1986307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BE976B9-08AB-029B-A566-2287C9E41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547" y="1986307"/>
                <a:ext cx="4389664" cy="608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9720272-078A-19CF-B644-9EACD3F8B616}"/>
                  </a:ext>
                </a:extLst>
              </p:cNvPr>
              <p:cNvSpPr/>
              <p:nvPr/>
            </p:nvSpPr>
            <p:spPr>
              <a:xfrm>
                <a:off x="681147" y="2797648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9720272-078A-19CF-B644-9EACD3F8B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2797648"/>
                <a:ext cx="4498905" cy="608533"/>
              </a:xfrm>
              <a:prstGeom prst="rect">
                <a:avLst/>
              </a:prstGeom>
              <a:blipFill>
                <a:blip r:embed="rId7"/>
                <a:stretch>
                  <a:fillRect l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0915F5-D047-E65E-D3DC-9901A1DA6EC7}"/>
                  </a:ext>
                </a:extLst>
              </p:cNvPr>
              <p:cNvSpPr/>
              <p:nvPr/>
            </p:nvSpPr>
            <p:spPr>
              <a:xfrm>
                <a:off x="4531854" y="2797647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I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 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00915F5-D047-E65E-D3DC-9901A1DA6E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854" y="2797647"/>
                <a:ext cx="4389664" cy="60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9FDEFE-2172-40D0-5438-06D4C29909CB}"/>
                  </a:ext>
                </a:extLst>
              </p:cNvPr>
              <p:cNvSpPr/>
              <p:nvPr/>
            </p:nvSpPr>
            <p:spPr>
              <a:xfrm>
                <a:off x="681148" y="3593932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𝟎𝟏𝟎𝟏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89FDEFE-2172-40D0-5438-06D4C2990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8" y="3593932"/>
                <a:ext cx="4498905" cy="608533"/>
              </a:xfrm>
              <a:prstGeom prst="rect">
                <a:avLst/>
              </a:prstGeom>
              <a:blipFill>
                <a:blip r:embed="rId9"/>
                <a:stretch>
                  <a:fillRect l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5D3D25-E058-B1F5-31EC-CE804FA18267}"/>
                  </a:ext>
                </a:extLst>
              </p:cNvPr>
              <p:cNvSpPr/>
              <p:nvPr/>
            </p:nvSpPr>
            <p:spPr>
              <a:xfrm>
                <a:off x="4099131" y="3575774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 (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D5D3D25-E058-B1F5-31EC-CE804FA18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131" y="3575774"/>
                <a:ext cx="4389664" cy="6085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B8D563-068C-7744-3342-74A2C7EC87C2}"/>
                  </a:ext>
                </a:extLst>
              </p:cNvPr>
              <p:cNvSpPr/>
              <p:nvPr/>
            </p:nvSpPr>
            <p:spPr>
              <a:xfrm>
                <a:off x="681147" y="4395145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𝟎𝟎𝟎𝟏𝟎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B8D563-068C-7744-3342-74A2C7EC8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4395145"/>
                <a:ext cx="4498905" cy="608533"/>
              </a:xfrm>
              <a:prstGeom prst="rect">
                <a:avLst/>
              </a:prstGeom>
              <a:blipFill>
                <a:blip r:embed="rId11"/>
                <a:stretch>
                  <a:fillRect l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39B9AC-0CB9-B77C-7429-114E99205325}"/>
                  </a:ext>
                </a:extLst>
              </p:cNvPr>
              <p:cNvSpPr/>
              <p:nvPr/>
            </p:nvSpPr>
            <p:spPr>
              <a:xfrm>
                <a:off x="4230772" y="4371977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IN" b="1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439B9AC-0CB9-B77C-7429-114E99205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72" y="4371977"/>
                <a:ext cx="4389664" cy="60853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F750B4-BC9C-6F74-60BB-542FD03C00B6}"/>
                  </a:ext>
                </a:extLst>
              </p:cNvPr>
              <p:cNvSpPr/>
              <p:nvPr/>
            </p:nvSpPr>
            <p:spPr>
              <a:xfrm>
                <a:off x="681147" y="5195244"/>
                <a:ext cx="4498905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𝑺𝒕𝒓𝒊𝒏𝒈𝒔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𝟏𝟏𝟎𝟎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𝟏𝟎𝟎𝟎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𝟏𝟎𝟎𝟏𝟎𝟎</m:t>
                    </m:r>
                  </m:oMath>
                </a14:m>
                <a:r>
                  <a:rPr lang="en-US" b="1" dirty="0">
                    <a:solidFill>
                      <a:srgbClr val="0E47A1"/>
                    </a:solidFill>
                    <a:latin typeface="+mj-lt"/>
                  </a:rPr>
                  <a:t>….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0F750B4-BC9C-6F74-60BB-542FD03C0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5195244"/>
                <a:ext cx="4498905" cy="608533"/>
              </a:xfrm>
              <a:prstGeom prst="rect">
                <a:avLst/>
              </a:prstGeom>
              <a:blipFill>
                <a:blip r:embed="rId13"/>
                <a:stretch>
                  <a:fillRect l="-4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0AB33D-66B4-DF42-7B70-3F9ACA1C2412}"/>
                  </a:ext>
                </a:extLst>
              </p:cNvPr>
              <p:cNvSpPr/>
              <p:nvPr/>
            </p:nvSpPr>
            <p:spPr>
              <a:xfrm>
                <a:off x="4428735" y="5195243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0AB33D-66B4-DF42-7B70-3F9ACA1C24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735" y="5195243"/>
                <a:ext cx="4389664" cy="60853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67007A-7903-EE06-7FDD-AC563008B499}"/>
                  </a:ext>
                </a:extLst>
              </p:cNvPr>
              <p:cNvSpPr/>
              <p:nvPr/>
            </p:nvSpPr>
            <p:spPr>
              <a:xfrm>
                <a:off x="681147" y="6032001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𝟎𝟎𝟏𝟎𝟏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𝟏𝟎𝟏𝟎𝟎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𝟎𝟏𝟎𝟏𝟏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067007A-7903-EE06-7FDD-AC563008B4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7" y="6032001"/>
                <a:ext cx="3200400" cy="608533"/>
              </a:xfrm>
              <a:prstGeom prst="rect">
                <a:avLst/>
              </a:prstGeom>
              <a:blipFill>
                <a:blip r:embed="rId15"/>
                <a:stretch>
                  <a:fillRect l="-571" r="-259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1EF4B6-7626-E179-D9E0-1E4DBA063FBB}"/>
                  </a:ext>
                </a:extLst>
              </p:cNvPr>
              <p:cNvSpPr/>
              <p:nvPr/>
            </p:nvSpPr>
            <p:spPr>
              <a:xfrm>
                <a:off x="4649914" y="6032001"/>
                <a:ext cx="5408486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)∗+ 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)∗(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B1EF4B6-7626-E179-D9E0-1E4DBA063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914" y="6032001"/>
                <a:ext cx="5408486" cy="6085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373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17DA6-71CB-9436-2DCB-B7791D2FB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examples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C98F8-D0D3-F907-2304-CC2461E1B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20700" indent="-457200">
              <a:lnSpc>
                <a:spcPct val="100000"/>
              </a:lnSpc>
              <a:buFont typeface="+mj-lt"/>
              <a:buAutoNum type="arabicPeriod" startAt="32"/>
            </a:pPr>
            <a:r>
              <a:rPr lang="en-IN" dirty="0"/>
              <a:t>Language of all string containing both 11 and 00 as substring </a:t>
            </a:r>
          </a:p>
          <a:p>
            <a:pPr marL="520700" indent="-457200">
              <a:lnSpc>
                <a:spcPct val="100000"/>
              </a:lnSpc>
              <a:buFont typeface="+mj-lt"/>
              <a:buAutoNum type="arabicPeriod" startAt="32"/>
            </a:pPr>
            <a:endParaRPr lang="en-IN" dirty="0"/>
          </a:p>
          <a:p>
            <a:pPr marL="520700" indent="-457200">
              <a:lnSpc>
                <a:spcPct val="100000"/>
              </a:lnSpc>
              <a:buFont typeface="+mj-lt"/>
              <a:buAutoNum type="arabicPeriod" startAt="32"/>
            </a:pPr>
            <a:r>
              <a:rPr lang="en-IN" dirty="0"/>
              <a:t>String ending with 1 and not contain 00 </a:t>
            </a:r>
          </a:p>
          <a:p>
            <a:pPr marL="920750" lvl="1" indent="-457200">
              <a:lnSpc>
                <a:spcPct val="100000"/>
              </a:lnSpc>
              <a:buFont typeface="+mj-lt"/>
              <a:buAutoNum type="arabicPeriod" startAt="32"/>
            </a:pPr>
            <a:endParaRPr lang="en-US" sz="2400" dirty="0"/>
          </a:p>
          <a:p>
            <a:pPr marL="520700" indent="-457200">
              <a:lnSpc>
                <a:spcPct val="100000"/>
              </a:lnSpc>
              <a:buFont typeface="+mj-lt"/>
              <a:buAutoNum type="arabicPeriod" startAt="32"/>
            </a:pPr>
            <a:r>
              <a:rPr lang="en-IN" dirty="0"/>
              <a:t>Language of C identifier  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6AAA78-31B6-C3EA-55DC-7BB9B3F7E1C6}"/>
                  </a:ext>
                </a:extLst>
              </p:cNvPr>
              <p:cNvSpPr/>
              <p:nvPr/>
            </p:nvSpPr>
            <p:spPr>
              <a:xfrm>
                <a:off x="625316" y="1230698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𝟏𝟏𝟎𝟎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𝟏𝟎𝟎𝟏𝟏𝟎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𝟎𝟏𝟎𝟎𝟏𝟏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B6AAA78-31B6-C3EA-55DC-7BB9B3F7E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16" y="1230698"/>
                <a:ext cx="3200400" cy="608533"/>
              </a:xfrm>
              <a:prstGeom prst="rect">
                <a:avLst/>
              </a:prstGeom>
              <a:blipFill>
                <a:blip r:embed="rId2"/>
                <a:stretch>
                  <a:fillRect l="-571" r="-14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530CF3-10DE-26C7-BF3B-957600B22E4B}"/>
                  </a:ext>
                </a:extLst>
              </p:cNvPr>
              <p:cNvSpPr/>
              <p:nvPr/>
            </p:nvSpPr>
            <p:spPr>
              <a:xfrm>
                <a:off x="568853" y="2234142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𝟎𝟏𝟏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𝟏𝟏𝟎𝟏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𝟏𝟎𝟏𝟏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530CF3-10DE-26C7-BF3B-957600B22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53" y="2234142"/>
                <a:ext cx="3200400" cy="608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73B3DC-63D7-2E34-76F5-F86372CE29C5}"/>
                  </a:ext>
                </a:extLst>
              </p:cNvPr>
              <p:cNvSpPr/>
              <p:nvPr/>
            </p:nvSpPr>
            <p:spPr>
              <a:xfrm>
                <a:off x="4033085" y="2327693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=(</m:t>
                      </m:r>
                      <m:r>
                        <a:rPr lang="en-I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I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𝟎𝟏</m:t>
                      </m:r>
                      <m:r>
                        <a:rPr lang="en-I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773B3DC-63D7-2E34-76F5-F86372CE29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085" y="2327693"/>
                <a:ext cx="4389664" cy="6085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834682-0577-59D1-0B8B-65C3853C5A4F}"/>
                  </a:ext>
                </a:extLst>
              </p:cNvPr>
              <p:cNvSpPr/>
              <p:nvPr/>
            </p:nvSpPr>
            <p:spPr>
              <a:xfrm>
                <a:off x="4122134" y="3182613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 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b="1" baseline="300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834682-0577-59D1-0B8B-65C3853C5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34" y="3182613"/>
                <a:ext cx="4389664" cy="6085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8C1EDC-228D-84F3-9CF5-130A16845B8B}"/>
                  </a:ext>
                </a:extLst>
              </p:cNvPr>
              <p:cNvSpPr/>
              <p:nvPr/>
            </p:nvSpPr>
            <p:spPr>
              <a:xfrm>
                <a:off x="625316" y="3164548"/>
                <a:ext cx="3200400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𝑺𝒕𝒓𝒊𝒏𝒈𝒔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𝒂𝒓𝒆𝒂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𝒓𝒆𝒅𝒊𝒐𝒖𝒔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𝒈𝒓𝒂𝒅𝒆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….</m:t>
                      </m:r>
                    </m:oMath>
                  </m:oMathPara>
                </a14:m>
                <a:endParaRPr lang="en-US" b="1" dirty="0">
                  <a:solidFill>
                    <a:srgbClr val="0E47A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98C1EDC-228D-84F3-9CF5-130A16845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16" y="3164548"/>
                <a:ext cx="3200400" cy="608533"/>
              </a:xfrm>
              <a:prstGeom prst="rect">
                <a:avLst/>
              </a:prstGeom>
              <a:blipFill>
                <a:blip r:embed="rId7"/>
                <a:stretch>
                  <a:fillRect l="-571" r="-2247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56E48F-BDB2-27E3-E25A-433456146ACE}"/>
                  </a:ext>
                </a:extLst>
              </p:cNvPr>
              <p:cNvSpPr/>
              <p:nvPr/>
            </p:nvSpPr>
            <p:spPr>
              <a:xfrm>
                <a:off x="4640806" y="3675387"/>
                <a:ext cx="4389664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𝑳𝒆𝒕𝒕𝒆𝒓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&amp;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𝐢𝐬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𝐝𝐢𝐠𝐢𝐭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  <a:p>
                <a:pPr algn="just"/>
                <a:endParaRPr lang="en-US" b="1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56E48F-BDB2-27E3-E25A-433456146A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0806" y="3675387"/>
                <a:ext cx="4389664" cy="6085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F42380-9AE2-ECC7-CD28-1B4C87392CC1}"/>
                  </a:ext>
                </a:extLst>
              </p:cNvPr>
              <p:cNvSpPr/>
              <p:nvPr/>
            </p:nvSpPr>
            <p:spPr>
              <a:xfrm>
                <a:off x="4122134" y="1225033"/>
                <a:ext cx="8330237" cy="6085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𝟏𝟏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 smtClean="0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𝟎𝟎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I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F42380-9AE2-ECC7-CD28-1B4C87392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134" y="1225033"/>
                <a:ext cx="8330237" cy="6085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81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75C6C-38B7-2009-5C8B-F0A071569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A670FD-6FA3-CD7D-550E-A39CDFC4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16987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Automata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F33C3-F6BC-AFD4-A061-1EBA2F765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finite automaton</a:t>
                </a:r>
                <a:r>
                  <a:rPr lang="en-US" dirty="0"/>
                  <a:t>, or </a:t>
                </a:r>
                <a:r>
                  <a:rPr lang="en-US" dirty="0">
                    <a:solidFill>
                      <a:srgbClr val="C00000"/>
                    </a:solidFill>
                  </a:rPr>
                  <a:t>finite state machine </a:t>
                </a:r>
                <a:r>
                  <a:rPr lang="en-US" dirty="0"/>
                  <a:t>is a 5-tuple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finite set of states;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finite alphabet of </a:t>
                </a:r>
                <a:r>
                  <a:rPr lang="en-US" i="1" dirty="0"/>
                  <a:t>input symbols</a:t>
                </a:r>
                <a:r>
                  <a:rPr lang="en-US" dirty="0"/>
                  <a:t>;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initial</a:t>
                </a:r>
                <a:r>
                  <a:rPr lang="en-US" dirty="0"/>
                  <a:t> state);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(the set of </a:t>
                </a:r>
                <a:r>
                  <a:rPr lang="en-US" i="1" dirty="0"/>
                  <a:t>accepting</a:t>
                </a:r>
                <a:r>
                  <a:rPr lang="en-US" dirty="0"/>
                  <a:t> states);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a function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𝑡𝑜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(the </a:t>
                </a:r>
                <a:r>
                  <a:rPr lang="en-US" i="1" dirty="0"/>
                  <a:t>transition</a:t>
                </a:r>
                <a:r>
                  <a:rPr lang="en-US" dirty="0"/>
                  <a:t> function).</a:t>
                </a:r>
              </a:p>
              <a:p>
                <a:r>
                  <a:rPr lang="en-US" dirty="0"/>
                  <a:t>For any element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any symbol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we interpret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 the state to which the FA moves, if it is in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and receives the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F33C3-F6BC-AFD4-A061-1EBA2F765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05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DE603-D418-B971-2A19-DB22E81F6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8CBAF-B3B2-037D-6039-8890E458C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Lexical analysis phase of a compiler.</a:t>
            </a:r>
          </a:p>
          <a:p>
            <a:r>
              <a:rPr lang="en-US" dirty="0"/>
              <a:t>Design of digital circuit.</a:t>
            </a:r>
          </a:p>
          <a:p>
            <a:r>
              <a:rPr lang="en-US" dirty="0"/>
              <a:t>String matching.</a:t>
            </a:r>
          </a:p>
          <a:p>
            <a:r>
              <a:rPr lang="fr-FR" dirty="0"/>
              <a:t>Communication Protocol for information exchange.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640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138E0BE-6813-5641-CA00-0303147D5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192" y="1684341"/>
            <a:ext cx="647700" cy="649287"/>
          </a:xfrm>
          <a:prstGeom prst="ellipse">
            <a:avLst/>
          </a:prstGeom>
          <a:solidFill>
            <a:srgbClr val="0E47A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+mj-lt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49B27853-C643-5863-CFA9-9FC3B059A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280" y="1684341"/>
            <a:ext cx="127115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latin typeface="+mj-lt"/>
              </a:rPr>
              <a:t>is a state</a:t>
            </a:r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C104018E-8995-2415-73CF-AF79268436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8755" y="3124203"/>
            <a:ext cx="792162" cy="0"/>
          </a:xfrm>
          <a:prstGeom prst="line">
            <a:avLst/>
          </a:prstGeom>
          <a:noFill/>
          <a:ln w="38100">
            <a:solidFill>
              <a:srgbClr val="0E47A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 sz="2400">
              <a:latin typeface="+mj-lt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9922189-FB7A-4767-49E0-2BD00E855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280" y="2836866"/>
            <a:ext cx="1858627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>
                <a:latin typeface="+mj-lt"/>
              </a:rPr>
              <a:t>is a transition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C3E6BC27-9C04-1DA9-D7C7-9EE3CAD6F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192" y="3989391"/>
            <a:ext cx="647700" cy="649287"/>
          </a:xfrm>
          <a:prstGeom prst="ellipse">
            <a:avLst/>
          </a:prstGeom>
          <a:solidFill>
            <a:srgbClr val="0E47A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+mj-lt"/>
            </a:endParaRP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01F7FB5E-644C-3250-1B74-464736B93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08030" y="4349753"/>
            <a:ext cx="792162" cy="0"/>
          </a:xfrm>
          <a:prstGeom prst="line">
            <a:avLst/>
          </a:prstGeom>
          <a:noFill/>
          <a:ln w="38100">
            <a:solidFill>
              <a:srgbClr val="0E47A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="ctr"/>
          <a:lstStyle/>
          <a:p>
            <a:endParaRPr lang="en-US" sz="2400">
              <a:latin typeface="+mj-lt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95A7DA84-1FB1-E6A0-C1EB-A653EC99B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280" y="3989391"/>
            <a:ext cx="198205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latin typeface="+mj-lt"/>
              </a:rPr>
              <a:t>is a start state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4049D6-C61D-4925-9DB3-3553D7C8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191" y="5303520"/>
            <a:ext cx="720725" cy="703583"/>
          </a:xfrm>
          <a:prstGeom prst="ellipse">
            <a:avLst/>
          </a:prstGeom>
          <a:solidFill>
            <a:srgbClr val="0E47A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+mj-lt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9066B5-956D-4EB2-2E7B-53A73703A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9409" y="5399724"/>
            <a:ext cx="522288" cy="511175"/>
          </a:xfrm>
          <a:prstGeom prst="ellipse">
            <a:avLst/>
          </a:prstGeom>
          <a:solidFill>
            <a:srgbClr val="0E47A1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endParaRPr lang="zh-TW" altLang="en-US" sz="2400">
              <a:latin typeface="+mj-lt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8A30C13F-5736-B7B6-3907-D016F89C7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280" y="5429253"/>
            <a:ext cx="1885109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zh-TW" sz="2400" dirty="0">
                <a:latin typeface="+mj-lt"/>
              </a:rPr>
              <a:t>is a final state</a:t>
            </a:r>
          </a:p>
        </p:txBody>
      </p:sp>
    </p:spTree>
    <p:extLst>
      <p:ext uri="{BB962C8B-B14F-4D97-AF65-F5344CB8AC3E}">
        <p14:creationId xmlns:p14="http://schemas.microsoft.com/office/powerpoint/2010/main" val="89456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9EBF344-4A7B-4C4A-AF6D-6441BD040AB3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191446" y="0"/>
            <a:ext cx="0" cy="6829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4BD1E24D-7739-4C4F-8234-2614FB54ADBC}"/>
              </a:ext>
            </a:extLst>
          </p:cNvPr>
          <p:cNvSpPr/>
          <p:nvPr/>
        </p:nvSpPr>
        <p:spPr>
          <a:xfrm>
            <a:off x="954165" y="682906"/>
            <a:ext cx="474562" cy="474562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ym typeface="Wingdings 2" panose="05020102010507070707" pitchFamily="18" charset="2"/>
              </a:rPr>
              <a:t>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422F9-3B3A-4A97-ADB3-F83B13E11C16}"/>
              </a:ext>
            </a:extLst>
          </p:cNvPr>
          <p:cNvSpPr txBox="1"/>
          <p:nvPr/>
        </p:nvSpPr>
        <p:spPr>
          <a:xfrm>
            <a:off x="1527893" y="720132"/>
            <a:ext cx="1175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Looping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4260FD-CAA3-43A0-977C-7E4B57013872}"/>
              </a:ext>
            </a:extLst>
          </p:cNvPr>
          <p:cNvCxnSpPr>
            <a:cxnSpLocks/>
          </p:cNvCxnSpPr>
          <p:nvPr/>
        </p:nvCxnSpPr>
        <p:spPr>
          <a:xfrm>
            <a:off x="1191446" y="1157468"/>
            <a:ext cx="0" cy="50749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A2F9A4-6988-4274-8384-12496EC9D59D}"/>
              </a:ext>
            </a:extLst>
          </p:cNvPr>
          <p:cNvSpPr txBox="1"/>
          <p:nvPr/>
        </p:nvSpPr>
        <p:spPr>
          <a:xfrm>
            <a:off x="1479766" y="195312"/>
            <a:ext cx="8417267" cy="617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Topics to be covered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Regular expressions &amp; Regular languages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Finite Automata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Union, Intersection and Complement of Regular Languages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Non-Deterministic Finite Automata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Conversion from NFA to FA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^ - Non-Deterministic Finite Automata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Conversion of NFA-^ to FA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Kleene’s Theorem Part – 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Finite Automata with Output (Moore machine, Mealy machine)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Minimization of FA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Pumping Lemma – Regular and Non Regular Languages</a:t>
            </a:r>
          </a:p>
        </p:txBody>
      </p:sp>
    </p:spTree>
    <p:extLst>
      <p:ext uri="{BB962C8B-B14F-4D97-AF65-F5344CB8AC3E}">
        <p14:creationId xmlns:p14="http://schemas.microsoft.com/office/powerpoint/2010/main" val="3506390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Finite Automata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194B9-8026-4F19-B6D1-C883FAFD8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194B9-8026-4F19-B6D1-C883FAFD8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3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239599-C5D8-F84F-8436-09C086001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095781"/>
              </p:ext>
            </p:extLst>
          </p:nvPr>
        </p:nvGraphicFramePr>
        <p:xfrm>
          <a:off x="4530587" y="1017104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5E76F3-36B6-63AE-E210-4F8200AD7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043193"/>
                  </p:ext>
                </p:extLst>
              </p:nvPr>
            </p:nvGraphicFramePr>
            <p:xfrm>
              <a:off x="4532176" y="1389216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E47A1"/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F5E76F3-36B6-63AE-E210-4F8200AD73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043193"/>
                  </p:ext>
                </p:extLst>
              </p:nvPr>
            </p:nvGraphicFramePr>
            <p:xfrm>
              <a:off x="4532176" y="1389216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rgbClr val="0E47A1"/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000" t="-6452" r="-100656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658" t="-6452" r="-987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021DBEB-E768-DD53-E17C-DB1E2EF24C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627825"/>
                  </p:ext>
                </p:extLst>
              </p:nvPr>
            </p:nvGraphicFramePr>
            <p:xfrm>
              <a:off x="4533762" y="1760689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021DBEB-E768-DD53-E17C-DB1E2EF24C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3627825"/>
                  </p:ext>
                </p:extLst>
              </p:nvPr>
            </p:nvGraphicFramePr>
            <p:xfrm>
              <a:off x="4533762" y="1760689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8" t="-1613" r="-200328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658" t="-1613" r="-100987" b="-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000" t="-1613" r="-656" b="-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42580C-1875-6D31-F160-F0EDAD31F7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165885"/>
                  </p:ext>
                </p:extLst>
              </p:nvPr>
            </p:nvGraphicFramePr>
            <p:xfrm>
              <a:off x="4535350" y="2134704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9F42580C-1875-6D31-F160-F0EDAD31F7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5165885"/>
                  </p:ext>
                </p:extLst>
              </p:nvPr>
            </p:nvGraphicFramePr>
            <p:xfrm>
              <a:off x="4535350" y="2134704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515" r="-200987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515" r="-10032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658" t="-1515" r="-65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7209089-D61D-6FAE-01FB-E8C16A5FC9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206240"/>
                  </p:ext>
                </p:extLst>
              </p:nvPr>
            </p:nvGraphicFramePr>
            <p:xfrm>
              <a:off x="4536938" y="2533484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D7209089-D61D-6FAE-01FB-E8C16A5FC9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73206240"/>
                  </p:ext>
                </p:extLst>
              </p:nvPr>
            </p:nvGraphicFramePr>
            <p:xfrm>
              <a:off x="4536938" y="2533484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E269BF4-B7B2-2551-D78B-460066E1E5BB}"/>
                  </a:ext>
                </a:extLst>
              </p:cNvPr>
              <p:cNvSpPr/>
              <p:nvPr/>
            </p:nvSpPr>
            <p:spPr>
              <a:xfrm>
                <a:off x="4035287" y="4065104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E269BF4-B7B2-2551-D78B-460066E1E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87" y="4065104"/>
                <a:ext cx="457200" cy="457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C54D9A-A75E-8970-024D-871A5AB0DF9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3393064" y="4293704"/>
            <a:ext cx="642223" cy="801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1C8A22-B4DB-1D29-4891-4A881A9B3B98}"/>
                  </a:ext>
                </a:extLst>
              </p:cNvPr>
              <p:cNvSpPr/>
              <p:nvPr/>
            </p:nvSpPr>
            <p:spPr>
              <a:xfrm>
                <a:off x="5946204" y="4068774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1C8A22-B4DB-1D29-4891-4A881A9B3B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204" y="4068774"/>
                <a:ext cx="457200" cy="457200"/>
              </a:xfrm>
              <a:prstGeom prst="ellipse">
                <a:avLst/>
              </a:prstGeom>
              <a:blipFill>
                <a:blip r:embed="rId8"/>
                <a:stretch>
                  <a:fillRect b="-129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878B5A-DD54-126B-AC47-5052CDA63A24}"/>
              </a:ext>
            </a:extLst>
          </p:cNvPr>
          <p:cNvCxnSpPr>
            <a:stCxn id="11" idx="2"/>
            <a:endCxn id="9" idx="6"/>
          </p:cNvCxnSpPr>
          <p:nvPr/>
        </p:nvCxnSpPr>
        <p:spPr>
          <a:xfrm flipH="1" flipV="1">
            <a:off x="4492487" y="4293704"/>
            <a:ext cx="1453717" cy="367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15968A5-FC73-B520-35FB-BF9B25EC8635}"/>
                  </a:ext>
                </a:extLst>
              </p:cNvPr>
              <p:cNvSpPr/>
              <p:nvPr/>
            </p:nvSpPr>
            <p:spPr>
              <a:xfrm>
                <a:off x="7781787" y="4065104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15968A5-FC73-B520-35FB-BF9B25EC8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787" y="4065104"/>
                <a:ext cx="457200" cy="457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5EB2E9-C5AD-CC8F-D32C-41974C599CAA}"/>
              </a:ext>
            </a:extLst>
          </p:cNvPr>
          <p:cNvCxnSpPr>
            <a:stCxn id="13" idx="2"/>
            <a:endCxn id="11" idx="6"/>
          </p:cNvCxnSpPr>
          <p:nvPr/>
        </p:nvCxnSpPr>
        <p:spPr>
          <a:xfrm flipH="1">
            <a:off x="6403404" y="4293704"/>
            <a:ext cx="1378383" cy="367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5">
            <a:extLst>
              <a:ext uri="{FF2B5EF4-FFF2-40B4-BE49-F238E27FC236}">
                <a16:creationId xmlns:a16="http://schemas.microsoft.com/office/drawing/2014/main" id="{E3188824-6BE1-50A0-0AE3-499B81AC69D7}"/>
              </a:ext>
            </a:extLst>
          </p:cNvPr>
          <p:cNvCxnSpPr/>
          <p:nvPr/>
        </p:nvCxnSpPr>
        <p:spPr>
          <a:xfrm rot="16200000" flipH="1" flipV="1">
            <a:off x="5236634" y="3445699"/>
            <a:ext cx="6350" cy="1518368"/>
          </a:xfrm>
          <a:prstGeom prst="curvedConnector3">
            <a:avLst>
              <a:gd name="adj1" fmla="val -980589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6">
            <a:extLst>
              <a:ext uri="{FF2B5EF4-FFF2-40B4-BE49-F238E27FC236}">
                <a16:creationId xmlns:a16="http://schemas.microsoft.com/office/drawing/2014/main" id="{821E7479-C0EA-E032-2919-88831B3C086B}"/>
              </a:ext>
            </a:extLst>
          </p:cNvPr>
          <p:cNvCxnSpPr>
            <a:cxnSpLocks/>
          </p:cNvCxnSpPr>
          <p:nvPr/>
        </p:nvCxnSpPr>
        <p:spPr>
          <a:xfrm rot="5400000">
            <a:off x="6137137" y="2640089"/>
            <a:ext cx="12700" cy="3746500"/>
          </a:xfrm>
          <a:prstGeom prst="curvedConnector3">
            <a:avLst>
              <a:gd name="adj1" fmla="val 721855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7">
            <a:extLst>
              <a:ext uri="{FF2B5EF4-FFF2-40B4-BE49-F238E27FC236}">
                <a16:creationId xmlns:a16="http://schemas.microsoft.com/office/drawing/2014/main" id="{46EA8B9C-1E4E-BA55-E1C3-ABB9B88FDDAA}"/>
              </a:ext>
            </a:extLst>
          </p:cNvPr>
          <p:cNvCxnSpPr/>
          <p:nvPr/>
        </p:nvCxnSpPr>
        <p:spPr>
          <a:xfrm rot="5400000" flipH="1" flipV="1">
            <a:off x="7996956" y="4010923"/>
            <a:ext cx="12700" cy="431052"/>
          </a:xfrm>
          <a:prstGeom prst="curvedConnector3">
            <a:avLst>
              <a:gd name="adj1" fmla="val 36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931A21-2B79-81E9-9989-490217CB478C}"/>
              </a:ext>
            </a:extLst>
          </p:cNvPr>
          <p:cNvSpPr txBox="1"/>
          <p:nvPr/>
        </p:nvSpPr>
        <p:spPr>
          <a:xfrm>
            <a:off x="4177279" y="33681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0A9348-BA56-7B9E-E6C9-9BB818FEDDB2}"/>
              </a:ext>
            </a:extLst>
          </p:cNvPr>
          <p:cNvSpPr txBox="1"/>
          <p:nvPr/>
        </p:nvSpPr>
        <p:spPr>
          <a:xfrm>
            <a:off x="5109760" y="396316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66C8DC-853D-C766-65FA-C6A08D1C9F6A}"/>
              </a:ext>
            </a:extLst>
          </p:cNvPr>
          <p:cNvSpPr txBox="1"/>
          <p:nvPr/>
        </p:nvSpPr>
        <p:spPr>
          <a:xfrm>
            <a:off x="5197307" y="329067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B5A460-B030-7F72-D0BA-C629052E8CA8}"/>
              </a:ext>
            </a:extLst>
          </p:cNvPr>
          <p:cNvSpPr txBox="1"/>
          <p:nvPr/>
        </p:nvSpPr>
        <p:spPr>
          <a:xfrm>
            <a:off x="6997487" y="401865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E8626-080F-22EF-AF32-D2E83B0C54F2}"/>
              </a:ext>
            </a:extLst>
          </p:cNvPr>
          <p:cNvSpPr txBox="1"/>
          <p:nvPr/>
        </p:nvSpPr>
        <p:spPr>
          <a:xfrm>
            <a:off x="7853524" y="337990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05116D-B079-B7E3-0087-3012E925434B}"/>
              </a:ext>
            </a:extLst>
          </p:cNvPr>
          <p:cNvSpPr txBox="1"/>
          <p:nvPr/>
        </p:nvSpPr>
        <p:spPr>
          <a:xfrm>
            <a:off x="6140267" y="509125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197AE10-B509-708A-3680-F5F16EF9C87C}"/>
              </a:ext>
            </a:extLst>
          </p:cNvPr>
          <p:cNvSpPr/>
          <p:nvPr/>
        </p:nvSpPr>
        <p:spPr>
          <a:xfrm>
            <a:off x="7847503" y="4156676"/>
            <a:ext cx="313200" cy="313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61D69E-8345-35E0-B710-B3D7EB768A23}"/>
              </a:ext>
            </a:extLst>
          </p:cNvPr>
          <p:cNvSpPr/>
          <p:nvPr/>
        </p:nvSpPr>
        <p:spPr>
          <a:xfrm>
            <a:off x="2545023" y="1247349"/>
            <a:ext cx="1632256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Set of states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993AC1-B9FF-6FBE-EA3B-458B53827E72}"/>
              </a:ext>
            </a:extLst>
          </p:cNvPr>
          <p:cNvSpPr/>
          <p:nvPr/>
        </p:nvSpPr>
        <p:spPr>
          <a:xfrm>
            <a:off x="2095638" y="1605694"/>
            <a:ext cx="1632256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E47A1"/>
                </a:solidFill>
                <a:latin typeface="+mj-lt"/>
              </a:rPr>
              <a:t>Input symbols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F47433-79E4-F2CB-8403-721044B1895C}"/>
              </a:ext>
            </a:extLst>
          </p:cNvPr>
          <p:cNvSpPr/>
          <p:nvPr/>
        </p:nvSpPr>
        <p:spPr>
          <a:xfrm>
            <a:off x="1942097" y="1964807"/>
            <a:ext cx="1632256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Initial state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24C12C-BF95-0619-586F-5826DEDAF180}"/>
              </a:ext>
            </a:extLst>
          </p:cNvPr>
          <p:cNvSpPr/>
          <p:nvPr/>
        </p:nvSpPr>
        <p:spPr>
          <a:xfrm>
            <a:off x="1916176" y="2277525"/>
            <a:ext cx="2196059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E47A1"/>
                </a:solidFill>
                <a:latin typeface="+mj-lt"/>
              </a:rPr>
              <a:t>Acceptance state</a:t>
            </a:r>
          </a:p>
        </p:txBody>
      </p:sp>
      <p:cxnSp>
        <p:nvCxnSpPr>
          <p:cNvPr id="38" name="Curved Connector 17">
            <a:extLst>
              <a:ext uri="{FF2B5EF4-FFF2-40B4-BE49-F238E27FC236}">
                <a16:creationId xmlns:a16="http://schemas.microsoft.com/office/drawing/2014/main" id="{D9E4CF73-EC08-548E-2B24-7B5E4D8A5A0B}"/>
              </a:ext>
            </a:extLst>
          </p:cNvPr>
          <p:cNvCxnSpPr/>
          <p:nvPr/>
        </p:nvCxnSpPr>
        <p:spPr>
          <a:xfrm rot="5400000" flipH="1" flipV="1">
            <a:off x="4252681" y="4014283"/>
            <a:ext cx="12700" cy="431052"/>
          </a:xfrm>
          <a:prstGeom prst="curvedConnector3">
            <a:avLst>
              <a:gd name="adj1" fmla="val 36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6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Finite Automata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finite automata are: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A5231A-95DA-B013-B9FC-3FD877FC26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2901" y="4322169"/>
                <a:ext cx="5883253" cy="21244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rgbClr val="0E47A1"/>
                    </a:solidFill>
                  </a:rPr>
                  <a:t>Nondeterministic finite automata (NFA): </a:t>
                </a:r>
                <a:r>
                  <a:rPr lang="en-US" dirty="0"/>
                  <a:t>There are </a:t>
                </a:r>
                <a:r>
                  <a:rPr lang="en-US" dirty="0">
                    <a:solidFill>
                      <a:srgbClr val="C00000"/>
                    </a:solidFill>
                  </a:rPr>
                  <a:t>no restrictions </a:t>
                </a:r>
                <a:r>
                  <a:rPr lang="en-US" dirty="0"/>
                  <a:t>on the edges leaving a state. There can be </a:t>
                </a:r>
                <a:r>
                  <a:rPr lang="en-US" dirty="0">
                    <a:solidFill>
                      <a:srgbClr val="C00000"/>
                    </a:solidFill>
                  </a:rPr>
                  <a:t>several with the same symbol as label </a:t>
                </a:r>
                <a:r>
                  <a:rPr lang="en-US" dirty="0"/>
                  <a:t>and some edges can be labeled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FA5231A-95DA-B013-B9FC-3FD877FC2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01" y="4322169"/>
                <a:ext cx="5883253" cy="2124455"/>
              </a:xfrm>
              <a:prstGeom prst="rect">
                <a:avLst/>
              </a:prstGeom>
              <a:blipFill>
                <a:blip r:embed="rId2"/>
                <a:stretch>
                  <a:fillRect l="-1449" t="-3725" r="-15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8B8F7934-EC34-71D1-F640-6C9C7E44D3C5}"/>
              </a:ext>
            </a:extLst>
          </p:cNvPr>
          <p:cNvSpPr/>
          <p:nvPr/>
        </p:nvSpPr>
        <p:spPr>
          <a:xfrm>
            <a:off x="7957163" y="506123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C27D1-CD21-1B14-2680-7EF13F0D8473}"/>
              </a:ext>
            </a:extLst>
          </p:cNvPr>
          <p:cNvSpPr/>
          <p:nvPr/>
        </p:nvSpPr>
        <p:spPr>
          <a:xfrm>
            <a:off x="8979652" y="506123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DFACD-44EA-D378-D8A1-CFF6800971BD}"/>
              </a:ext>
            </a:extLst>
          </p:cNvPr>
          <p:cNvSpPr/>
          <p:nvPr/>
        </p:nvSpPr>
        <p:spPr>
          <a:xfrm>
            <a:off x="9990521" y="50712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3FB50F-3FA3-39D5-F025-1EE6CCA79AA2}"/>
              </a:ext>
            </a:extLst>
          </p:cNvPr>
          <p:cNvSpPr/>
          <p:nvPr/>
        </p:nvSpPr>
        <p:spPr>
          <a:xfrm>
            <a:off x="10979148" y="506123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0F6358-5418-B261-F882-A52C0938C677}"/>
              </a:ext>
            </a:extLst>
          </p:cNvPr>
          <p:cNvCxnSpPr/>
          <p:nvPr/>
        </p:nvCxnSpPr>
        <p:spPr>
          <a:xfrm>
            <a:off x="7397647" y="5289834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8526242-B22C-B4FD-A18C-80D9678AAA01}"/>
              </a:ext>
            </a:extLst>
          </p:cNvPr>
          <p:cNvCxnSpPr/>
          <p:nvPr/>
        </p:nvCxnSpPr>
        <p:spPr>
          <a:xfrm>
            <a:off x="8414407" y="529981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59CDD1-E8AB-B7C4-3D87-3410EE03FE27}"/>
              </a:ext>
            </a:extLst>
          </p:cNvPr>
          <p:cNvSpPr/>
          <p:nvPr/>
        </p:nvSpPr>
        <p:spPr>
          <a:xfrm>
            <a:off x="8486993" y="494567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E7967A-4DE1-74D5-5A3F-550E82F17E92}"/>
              </a:ext>
            </a:extLst>
          </p:cNvPr>
          <p:cNvCxnSpPr/>
          <p:nvPr/>
        </p:nvCxnSpPr>
        <p:spPr>
          <a:xfrm>
            <a:off x="9441913" y="5292044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A89C966-C25F-9E89-5035-18906BEFE7C3}"/>
              </a:ext>
            </a:extLst>
          </p:cNvPr>
          <p:cNvSpPr/>
          <p:nvPr/>
        </p:nvSpPr>
        <p:spPr>
          <a:xfrm>
            <a:off x="9551140" y="494567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13419E-AD60-F814-147E-6EFFA42146EB}"/>
              </a:ext>
            </a:extLst>
          </p:cNvPr>
          <p:cNvCxnSpPr/>
          <p:nvPr/>
        </p:nvCxnSpPr>
        <p:spPr>
          <a:xfrm>
            <a:off x="10447189" y="5291063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47A7E76-A978-8B82-F383-C2C285A1F646}"/>
              </a:ext>
            </a:extLst>
          </p:cNvPr>
          <p:cNvSpPr/>
          <p:nvPr/>
        </p:nvSpPr>
        <p:spPr>
          <a:xfrm>
            <a:off x="10547743" y="494567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8721DB4-A15A-B142-9BE5-C0D6428FAB7D}"/>
              </a:ext>
            </a:extLst>
          </p:cNvPr>
          <p:cNvSpPr/>
          <p:nvPr/>
        </p:nvSpPr>
        <p:spPr>
          <a:xfrm>
            <a:off x="11047728" y="5129814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FCA0430-D283-381B-7E8A-BF01437E9755}"/>
              </a:ext>
            </a:extLst>
          </p:cNvPr>
          <p:cNvCxnSpPr/>
          <p:nvPr/>
        </p:nvCxnSpPr>
        <p:spPr>
          <a:xfrm rot="16200000" flipV="1">
            <a:off x="8201805" y="498939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6876BA6B-4832-2F04-18CB-CF4B1A6142CC}"/>
              </a:ext>
            </a:extLst>
          </p:cNvPr>
          <p:cNvCxnSpPr/>
          <p:nvPr/>
        </p:nvCxnSpPr>
        <p:spPr>
          <a:xfrm rot="27000000" flipV="1">
            <a:off x="8182836" y="5281375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C5A9900-8CF8-76AF-186F-85D222B8A8C3}"/>
              </a:ext>
            </a:extLst>
          </p:cNvPr>
          <p:cNvSpPr/>
          <p:nvPr/>
        </p:nvSpPr>
        <p:spPr>
          <a:xfrm>
            <a:off x="8011550" y="432787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1A989D-92D5-C363-39DD-7E3C666FAA59}"/>
              </a:ext>
            </a:extLst>
          </p:cNvPr>
          <p:cNvSpPr/>
          <p:nvPr/>
        </p:nvSpPr>
        <p:spPr>
          <a:xfrm>
            <a:off x="8018304" y="595253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62AAA60-0D96-AF28-5FDB-7ADFB3A434FC}"/>
              </a:ext>
            </a:extLst>
          </p:cNvPr>
          <p:cNvSpPr/>
          <p:nvPr/>
        </p:nvSpPr>
        <p:spPr>
          <a:xfrm>
            <a:off x="7844109" y="2562052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189967D-FB5F-BF16-3C84-17F44EDF3925}"/>
              </a:ext>
            </a:extLst>
          </p:cNvPr>
          <p:cNvSpPr/>
          <p:nvPr/>
        </p:nvSpPr>
        <p:spPr>
          <a:xfrm>
            <a:off x="8865363" y="2552070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A96D45-6342-F8D6-004B-4C42554236A7}"/>
              </a:ext>
            </a:extLst>
          </p:cNvPr>
          <p:cNvSpPr/>
          <p:nvPr/>
        </p:nvSpPr>
        <p:spPr>
          <a:xfrm>
            <a:off x="9908316" y="2562052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ECBD90B-B85C-7311-4E98-07ADC1D6875A}"/>
              </a:ext>
            </a:extLst>
          </p:cNvPr>
          <p:cNvSpPr/>
          <p:nvPr/>
        </p:nvSpPr>
        <p:spPr>
          <a:xfrm>
            <a:off x="10945069" y="2552070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017E87-40A0-D86B-62E6-E1BBF10D5ABE}"/>
              </a:ext>
            </a:extLst>
          </p:cNvPr>
          <p:cNvCxnSpPr/>
          <p:nvPr/>
        </p:nvCxnSpPr>
        <p:spPr>
          <a:xfrm>
            <a:off x="7365532" y="2780670"/>
            <a:ext cx="466344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A07C0E2-7511-9A3A-C67D-D144B3B746A8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292748" y="2780670"/>
            <a:ext cx="572615" cy="998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6489D53-26FF-3ED7-8AE5-EB8DCE8259E0}"/>
              </a:ext>
            </a:extLst>
          </p:cNvPr>
          <p:cNvSpPr/>
          <p:nvPr/>
        </p:nvSpPr>
        <p:spPr>
          <a:xfrm>
            <a:off x="8372704" y="2436511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DADF00-91AA-851B-8303-3033002562D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9315918" y="2774450"/>
            <a:ext cx="592398" cy="1620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1128663-1305-4CB1-A8E1-5FE5CCEB55E6}"/>
              </a:ext>
            </a:extLst>
          </p:cNvPr>
          <p:cNvSpPr/>
          <p:nvPr/>
        </p:nvSpPr>
        <p:spPr>
          <a:xfrm>
            <a:off x="9436851" y="2436511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FF7BE92-CB11-E38E-E042-A8A9A2A45A1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0373894" y="2775126"/>
            <a:ext cx="636940" cy="580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A2B2572-6F34-5F28-8647-7DE1E0A1B26C}"/>
              </a:ext>
            </a:extLst>
          </p:cNvPr>
          <p:cNvSpPr/>
          <p:nvPr/>
        </p:nvSpPr>
        <p:spPr>
          <a:xfrm>
            <a:off x="10433454" y="2436511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B22049-C116-FF4C-CE4C-05E3A66BE59C}"/>
              </a:ext>
            </a:extLst>
          </p:cNvPr>
          <p:cNvSpPr/>
          <p:nvPr/>
        </p:nvSpPr>
        <p:spPr>
          <a:xfrm>
            <a:off x="11010834" y="2615106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259D568-6952-E2C8-D3D3-D5AB97383C7D}"/>
              </a:ext>
            </a:extLst>
          </p:cNvPr>
          <p:cNvCxnSpPr/>
          <p:nvPr/>
        </p:nvCxnSpPr>
        <p:spPr>
          <a:xfrm rot="27000000" flipV="1">
            <a:off x="9068101" y="2767770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038589E-E9F7-10A6-139C-4399E1C40F58}"/>
              </a:ext>
            </a:extLst>
          </p:cNvPr>
          <p:cNvSpPr/>
          <p:nvPr/>
        </p:nvSpPr>
        <p:spPr>
          <a:xfrm>
            <a:off x="8899354" y="3426302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16323CEF-BC47-D7E7-C11C-18DFC36D9DAF}"/>
              </a:ext>
            </a:extLst>
          </p:cNvPr>
          <p:cNvCxnSpPr>
            <a:stCxn id="23" idx="4"/>
            <a:endCxn id="22" idx="5"/>
          </p:cNvCxnSpPr>
          <p:nvPr/>
        </p:nvCxnSpPr>
        <p:spPr>
          <a:xfrm rot="5400000" flipH="1">
            <a:off x="9657793" y="2540130"/>
            <a:ext cx="76937" cy="881308"/>
          </a:xfrm>
          <a:prstGeom prst="curvedConnector3">
            <a:avLst>
              <a:gd name="adj1" fmla="val -297126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9ED2D1EF-A60F-0274-A26F-2CE727F7D56A}"/>
              </a:ext>
            </a:extLst>
          </p:cNvPr>
          <p:cNvCxnSpPr>
            <a:stCxn id="24" idx="4"/>
            <a:endCxn id="22" idx="5"/>
          </p:cNvCxnSpPr>
          <p:nvPr/>
        </p:nvCxnSpPr>
        <p:spPr>
          <a:xfrm rot="5400000" flipH="1">
            <a:off x="10181161" y="2016763"/>
            <a:ext cx="66955" cy="1918061"/>
          </a:xfrm>
          <a:prstGeom prst="curvedConnector3">
            <a:avLst>
              <a:gd name="adj1" fmla="val -1042726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1E92BD04-681E-2B53-63CC-38571DB54ADE}"/>
              </a:ext>
            </a:extLst>
          </p:cNvPr>
          <p:cNvCxnSpPr>
            <a:stCxn id="24" idx="0"/>
            <a:endCxn id="21" idx="0"/>
          </p:cNvCxnSpPr>
          <p:nvPr/>
        </p:nvCxnSpPr>
        <p:spPr>
          <a:xfrm rot="16200000" flipH="1" flipV="1">
            <a:off x="9618198" y="1006581"/>
            <a:ext cx="9982" cy="3100960"/>
          </a:xfrm>
          <a:prstGeom prst="curvedConnector3">
            <a:avLst>
              <a:gd name="adj1" fmla="val -7588840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F50EF9B-C0D3-8951-4787-75C7F0A14A2A}"/>
              </a:ext>
            </a:extLst>
          </p:cNvPr>
          <p:cNvSpPr/>
          <p:nvPr/>
        </p:nvSpPr>
        <p:spPr>
          <a:xfrm>
            <a:off x="9958328" y="304816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3E515E-4428-C798-3C95-90DA58003710}"/>
              </a:ext>
            </a:extLst>
          </p:cNvPr>
          <p:cNvSpPr/>
          <p:nvPr/>
        </p:nvSpPr>
        <p:spPr>
          <a:xfrm>
            <a:off x="10735480" y="317722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A4F89F-A6BC-9740-6D95-2422D169C084}"/>
              </a:ext>
            </a:extLst>
          </p:cNvPr>
          <p:cNvSpPr/>
          <p:nvPr/>
        </p:nvSpPr>
        <p:spPr>
          <a:xfrm>
            <a:off x="9433529" y="148703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E91320-6285-F9BE-7E25-043E70AC7A03}"/>
              </a:ext>
            </a:extLst>
          </p:cNvPr>
          <p:cNvSpPr/>
          <p:nvPr/>
        </p:nvSpPr>
        <p:spPr>
          <a:xfrm>
            <a:off x="9369307" y="3791225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E47A1"/>
                </a:solidFill>
                <a:latin typeface="+mj-lt"/>
              </a:rPr>
              <a:t>DFA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9ACCB5-4803-3D5F-0A06-B5130EA98133}"/>
              </a:ext>
            </a:extLst>
          </p:cNvPr>
          <p:cNvSpPr/>
          <p:nvPr/>
        </p:nvSpPr>
        <p:spPr>
          <a:xfrm>
            <a:off x="9347696" y="5885958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E47A1"/>
                </a:solidFill>
                <a:latin typeface="+mj-lt"/>
              </a:rPr>
              <a:t>NFA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0F3BD15B-0A31-13AF-DE63-26CFA0B3021A}"/>
              </a:ext>
            </a:extLst>
          </p:cNvPr>
          <p:cNvCxnSpPr/>
          <p:nvPr/>
        </p:nvCxnSpPr>
        <p:spPr>
          <a:xfrm rot="27000000" flipV="1">
            <a:off x="8063196" y="276300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4428FB1-B7A4-83C2-9848-02723AD8533F}"/>
              </a:ext>
            </a:extLst>
          </p:cNvPr>
          <p:cNvSpPr/>
          <p:nvPr/>
        </p:nvSpPr>
        <p:spPr>
          <a:xfrm>
            <a:off x="7880161" y="3450110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D388EA9-36DF-319A-CD52-E08274484C2F}"/>
              </a:ext>
            </a:extLst>
          </p:cNvPr>
          <p:cNvCxnSpPr/>
          <p:nvPr/>
        </p:nvCxnSpPr>
        <p:spPr>
          <a:xfrm>
            <a:off x="381000" y="1804320"/>
            <a:ext cx="64008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7FFB48ED-788D-82AE-DAE5-BB77BCA96BE2}"/>
              </a:ext>
            </a:extLst>
          </p:cNvPr>
          <p:cNvSpPr txBox="1">
            <a:spLocks/>
          </p:cNvSpPr>
          <p:nvPr/>
        </p:nvSpPr>
        <p:spPr>
          <a:xfrm>
            <a:off x="118719" y="2024388"/>
            <a:ext cx="5883253" cy="2369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E47A1"/>
                </a:solidFill>
              </a:rPr>
              <a:t>Deterministic finite automata (DFA): </a:t>
            </a:r>
            <a:r>
              <a:rPr lang="en-US" dirty="0"/>
              <a:t>have for each state </a:t>
            </a:r>
            <a:r>
              <a:rPr lang="en-US" dirty="0">
                <a:solidFill>
                  <a:srgbClr val="C00000"/>
                </a:solidFill>
              </a:rPr>
              <a:t>exactly one edge</a:t>
            </a:r>
            <a:r>
              <a:rPr lang="en-US" dirty="0"/>
              <a:t> leaving out for </a:t>
            </a:r>
            <a:r>
              <a:rPr lang="en-US" dirty="0">
                <a:solidFill>
                  <a:srgbClr val="C00000"/>
                </a:solidFill>
              </a:rPr>
              <a:t>each symbol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74C3505-D0FE-11C6-44BF-4A66979D310C}"/>
              </a:ext>
            </a:extLst>
          </p:cNvPr>
          <p:cNvSpPr/>
          <p:nvPr/>
        </p:nvSpPr>
        <p:spPr>
          <a:xfrm>
            <a:off x="381000" y="1334810"/>
            <a:ext cx="1901607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DFA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0D96C19-20C0-F2AE-0576-F1BC3683B4D9}"/>
              </a:ext>
            </a:extLst>
          </p:cNvPr>
          <p:cNvCxnSpPr/>
          <p:nvPr/>
        </p:nvCxnSpPr>
        <p:spPr>
          <a:xfrm>
            <a:off x="381000" y="4177771"/>
            <a:ext cx="6400800" cy="0"/>
          </a:xfrm>
          <a:prstGeom prst="line">
            <a:avLst/>
          </a:prstGeom>
          <a:ln>
            <a:solidFill>
              <a:srgbClr val="0E47A1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86E1788-80A6-1E49-1A95-7D760259D262}"/>
              </a:ext>
            </a:extLst>
          </p:cNvPr>
          <p:cNvSpPr/>
          <p:nvPr/>
        </p:nvSpPr>
        <p:spPr>
          <a:xfrm>
            <a:off x="381000" y="3708261"/>
            <a:ext cx="1901607" cy="461665"/>
          </a:xfrm>
          <a:prstGeom prst="rect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/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9592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/>
      <p:bldP spid="13" grpId="0"/>
      <p:bldP spid="15" grpId="0"/>
      <p:bldP spid="16" grpId="0" animBg="1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7" grpId="0"/>
      <p:bldP spid="29" grpId="0"/>
      <p:bldP spid="31" grpId="0"/>
      <p:bldP spid="32" grpId="0" animBg="1"/>
      <p:bldP spid="34" grpId="0"/>
      <p:bldP spid="38" grpId="0"/>
      <p:bldP spid="39" grpId="0"/>
      <p:bldP spid="40" grpId="0"/>
      <p:bldP spid="41" grpId="0"/>
      <p:bldP spid="42" grpId="0"/>
      <p:bldP spid="44" grpId="0"/>
      <p:bldP spid="47" grpId="0" animBg="1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NFA or DFA?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85AC39D-ABA1-F906-F81B-F93B593A6CC9}"/>
              </a:ext>
            </a:extLst>
          </p:cNvPr>
          <p:cNvSpPr/>
          <p:nvPr/>
        </p:nvSpPr>
        <p:spPr>
          <a:xfrm>
            <a:off x="807399" y="2441538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2A4611-7B0B-2D32-5805-31242794F97A}"/>
              </a:ext>
            </a:extLst>
          </p:cNvPr>
          <p:cNvSpPr/>
          <p:nvPr/>
        </p:nvSpPr>
        <p:spPr>
          <a:xfrm>
            <a:off x="2369499" y="2441538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6E74D5-3E17-FAD8-4E30-7FA3B97F33E1}"/>
              </a:ext>
            </a:extLst>
          </p:cNvPr>
          <p:cNvSpPr/>
          <p:nvPr/>
        </p:nvSpPr>
        <p:spPr>
          <a:xfrm>
            <a:off x="3855399" y="1603338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C81E03-C768-163E-100E-1DCA1E58CFBC}"/>
              </a:ext>
            </a:extLst>
          </p:cNvPr>
          <p:cNvSpPr/>
          <p:nvPr/>
        </p:nvSpPr>
        <p:spPr>
          <a:xfrm>
            <a:off x="3855399" y="3181500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1A68E6-A9DC-5EE0-9403-C75A14B9FA33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1416999" y="2746338"/>
            <a:ext cx="9525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2735A4-3C3E-60C6-CAAE-D76107F6C0FC}"/>
              </a:ext>
            </a:extLst>
          </p:cNvPr>
          <p:cNvCxnSpPr>
            <a:endCxn id="4" idx="2"/>
          </p:cNvCxnSpPr>
          <p:nvPr/>
        </p:nvCxnSpPr>
        <p:spPr>
          <a:xfrm>
            <a:off x="197799" y="2746338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5053CA-632F-613C-A432-804F1C17213E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2889825" y="1908138"/>
            <a:ext cx="965574" cy="62267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9C7110-6796-8F33-DAB4-7BE0633DC911}"/>
              </a:ext>
            </a:extLst>
          </p:cNvPr>
          <p:cNvCxnSpPr>
            <a:stCxn id="5" idx="5"/>
            <a:endCxn id="7" idx="2"/>
          </p:cNvCxnSpPr>
          <p:nvPr/>
        </p:nvCxnSpPr>
        <p:spPr>
          <a:xfrm>
            <a:off x="2889825" y="2961864"/>
            <a:ext cx="965574" cy="52443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4FF1EE6B-7EE2-1D47-8282-8632ED769A8E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1112199" y="2315286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A47B7DFB-FA21-24DE-04FC-67FE0A68E803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4160199" y="1477086"/>
            <a:ext cx="12700" cy="431052"/>
          </a:xfrm>
          <a:prstGeom prst="curvedConnector3">
            <a:avLst>
              <a:gd name="adj1" fmla="val 483235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BF73DAE-7321-D1DB-1905-46DAC14EA082}"/>
              </a:ext>
            </a:extLst>
          </p:cNvPr>
          <p:cNvCxnSpPr/>
          <p:nvPr/>
        </p:nvCxnSpPr>
        <p:spPr>
          <a:xfrm rot="5400000" flipH="1">
            <a:off x="2958555" y="2712205"/>
            <a:ext cx="650688" cy="1270374"/>
          </a:xfrm>
          <a:prstGeom prst="curvedConnector3">
            <a:avLst>
              <a:gd name="adj1" fmla="val -2811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F7A141ED-BD6E-1A1E-AFBE-233C517D5801}"/>
              </a:ext>
            </a:extLst>
          </p:cNvPr>
          <p:cNvCxnSpPr>
            <a:stCxn id="7" idx="4"/>
            <a:endCxn id="4" idx="4"/>
          </p:cNvCxnSpPr>
          <p:nvPr/>
        </p:nvCxnSpPr>
        <p:spPr>
          <a:xfrm rot="5400000" flipH="1">
            <a:off x="2266218" y="1897119"/>
            <a:ext cx="739962" cy="3048000"/>
          </a:xfrm>
          <a:prstGeom prst="curvedConnector3">
            <a:avLst>
              <a:gd name="adj1" fmla="val -69056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7BEC94B-4B6D-2BC8-9CA3-C557075EE7E7}"/>
              </a:ext>
            </a:extLst>
          </p:cNvPr>
          <p:cNvCxnSpPr>
            <a:stCxn id="6" idx="4"/>
            <a:endCxn id="7" idx="0"/>
          </p:cNvCxnSpPr>
          <p:nvPr/>
        </p:nvCxnSpPr>
        <p:spPr>
          <a:xfrm>
            <a:off x="4160199" y="2212938"/>
            <a:ext cx="0" cy="968562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0E345E-21D7-BE33-8CDF-FD6A0DCB42D5}"/>
              </a:ext>
            </a:extLst>
          </p:cNvPr>
          <p:cNvSpPr txBox="1"/>
          <p:nvPr/>
        </p:nvSpPr>
        <p:spPr>
          <a:xfrm>
            <a:off x="1645599" y="2424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12204A-A5BD-EA47-D8A4-70CD0EEE6522}"/>
              </a:ext>
            </a:extLst>
          </p:cNvPr>
          <p:cNvSpPr txBox="1"/>
          <p:nvPr/>
        </p:nvSpPr>
        <p:spPr>
          <a:xfrm>
            <a:off x="967706" y="14509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8028DD-BA46-A78B-91A5-0D2D0C184B3D}"/>
              </a:ext>
            </a:extLst>
          </p:cNvPr>
          <p:cNvSpPr txBox="1"/>
          <p:nvPr/>
        </p:nvSpPr>
        <p:spPr>
          <a:xfrm>
            <a:off x="3172713" y="1860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9545B-AB4F-DE63-E8E8-7E371B3A1735}"/>
              </a:ext>
            </a:extLst>
          </p:cNvPr>
          <p:cNvSpPr txBox="1"/>
          <p:nvPr/>
        </p:nvSpPr>
        <p:spPr>
          <a:xfrm>
            <a:off x="3197739" y="28516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BAF7BD-F96B-0B56-3C89-7EEC975236A7}"/>
              </a:ext>
            </a:extLst>
          </p:cNvPr>
          <p:cNvSpPr/>
          <p:nvPr/>
        </p:nvSpPr>
        <p:spPr>
          <a:xfrm>
            <a:off x="3931599" y="32577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97B08D-9D01-A733-4902-80C7B931BAAD}"/>
              </a:ext>
            </a:extLst>
          </p:cNvPr>
          <p:cNvSpPr/>
          <p:nvPr/>
        </p:nvSpPr>
        <p:spPr>
          <a:xfrm>
            <a:off x="3931599" y="167953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B46DB-5162-44FC-E3C2-11E56AADB18E}"/>
              </a:ext>
            </a:extLst>
          </p:cNvPr>
          <p:cNvSpPr txBox="1"/>
          <p:nvPr/>
        </p:nvSpPr>
        <p:spPr>
          <a:xfrm>
            <a:off x="4015706" y="711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E5A7DD-BE36-9A43-F7E7-F48D4C3D434B}"/>
              </a:ext>
            </a:extLst>
          </p:cNvPr>
          <p:cNvSpPr txBox="1"/>
          <p:nvPr/>
        </p:nvSpPr>
        <p:spPr>
          <a:xfrm>
            <a:off x="4166549" y="24532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3B9C07-DDCC-E6DA-E041-0BC3AC360290}"/>
              </a:ext>
            </a:extLst>
          </p:cNvPr>
          <p:cNvSpPr txBox="1"/>
          <p:nvPr/>
        </p:nvSpPr>
        <p:spPr>
          <a:xfrm>
            <a:off x="2934589" y="3429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EBBA7B-E772-765F-2AF0-941E748FEDD4}"/>
              </a:ext>
            </a:extLst>
          </p:cNvPr>
          <p:cNvSpPr txBox="1"/>
          <p:nvPr/>
        </p:nvSpPr>
        <p:spPr>
          <a:xfrm>
            <a:off x="2325769" y="39550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E88A64D-C349-0740-C373-379AC07571EC}"/>
              </a:ext>
            </a:extLst>
          </p:cNvPr>
          <p:cNvSpPr/>
          <p:nvPr/>
        </p:nvSpPr>
        <p:spPr>
          <a:xfrm>
            <a:off x="839089" y="5532929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17BE0F0-C272-3882-715E-4E5D3F90621A}"/>
              </a:ext>
            </a:extLst>
          </p:cNvPr>
          <p:cNvSpPr/>
          <p:nvPr/>
        </p:nvSpPr>
        <p:spPr>
          <a:xfrm>
            <a:off x="2401189" y="5532929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E18AF73-0374-7588-4338-92ABD8341EC4}"/>
              </a:ext>
            </a:extLst>
          </p:cNvPr>
          <p:cNvSpPr/>
          <p:nvPr/>
        </p:nvSpPr>
        <p:spPr>
          <a:xfrm>
            <a:off x="3810889" y="5532929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08D576-57B1-9B63-7825-36B693AF7A8D}"/>
              </a:ext>
            </a:extLst>
          </p:cNvPr>
          <p:cNvCxnSpPr/>
          <p:nvPr/>
        </p:nvCxnSpPr>
        <p:spPr>
          <a:xfrm>
            <a:off x="319429" y="5837729"/>
            <a:ext cx="521208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7">
            <a:extLst>
              <a:ext uri="{FF2B5EF4-FFF2-40B4-BE49-F238E27FC236}">
                <a16:creationId xmlns:a16="http://schemas.microsoft.com/office/drawing/2014/main" id="{02FA0754-44C1-EAA3-59A0-24EC54B1663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37539" y="5419377"/>
            <a:ext cx="12700" cy="431052"/>
          </a:xfrm>
          <a:prstGeom prst="curvedConnector3">
            <a:avLst>
              <a:gd name="adj1" fmla="val 451470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C62D4DF-E569-D879-A310-8F441305C5C4}"/>
              </a:ext>
            </a:extLst>
          </p:cNvPr>
          <p:cNvSpPr txBox="1"/>
          <p:nvPr/>
        </p:nvSpPr>
        <p:spPr>
          <a:xfrm>
            <a:off x="1797115" y="4994289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3662E4-D5FB-9371-DF9F-66BB647B56E9}"/>
              </a:ext>
            </a:extLst>
          </p:cNvPr>
          <p:cNvSpPr txBox="1"/>
          <p:nvPr/>
        </p:nvSpPr>
        <p:spPr>
          <a:xfrm>
            <a:off x="956516" y="4663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D4B8E3-B50D-6874-1F47-C8B1BBB82608}"/>
              </a:ext>
            </a:extLst>
          </p:cNvPr>
          <p:cNvSpPr txBox="1"/>
          <p:nvPr/>
        </p:nvSpPr>
        <p:spPr>
          <a:xfrm>
            <a:off x="1767312" y="596421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A09E95-86F1-EEEF-387C-1E40560EF2BB}"/>
              </a:ext>
            </a:extLst>
          </p:cNvPr>
          <p:cNvSpPr/>
          <p:nvPr/>
        </p:nvSpPr>
        <p:spPr>
          <a:xfrm>
            <a:off x="2477389" y="560912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3B4966-1BC3-D2D1-A1CA-E9E99BE303CC}"/>
              </a:ext>
            </a:extLst>
          </p:cNvPr>
          <p:cNvSpPr txBox="1"/>
          <p:nvPr/>
        </p:nvSpPr>
        <p:spPr>
          <a:xfrm>
            <a:off x="3877483" y="45254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E0635F-EC2C-7C88-2DD4-8E7536ADE317}"/>
              </a:ext>
            </a:extLst>
          </p:cNvPr>
          <p:cNvSpPr txBox="1"/>
          <p:nvPr/>
        </p:nvSpPr>
        <p:spPr>
          <a:xfrm>
            <a:off x="3201289" y="5516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8" name="Curved Connector 14">
            <a:extLst>
              <a:ext uri="{FF2B5EF4-FFF2-40B4-BE49-F238E27FC236}">
                <a16:creationId xmlns:a16="http://schemas.microsoft.com/office/drawing/2014/main" id="{A559842A-871F-F58D-29B1-E86BC225C1D0}"/>
              </a:ext>
            </a:extLst>
          </p:cNvPr>
          <p:cNvCxnSpPr>
            <a:stCxn id="28" idx="3"/>
            <a:endCxn id="27" idx="5"/>
          </p:cNvCxnSpPr>
          <p:nvPr/>
        </p:nvCxnSpPr>
        <p:spPr>
          <a:xfrm rot="5400000">
            <a:off x="1924939" y="5487731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15">
            <a:extLst>
              <a:ext uri="{FF2B5EF4-FFF2-40B4-BE49-F238E27FC236}">
                <a16:creationId xmlns:a16="http://schemas.microsoft.com/office/drawing/2014/main" id="{F6E96D47-882E-F0D4-64AE-CA9340814A47}"/>
              </a:ext>
            </a:extLst>
          </p:cNvPr>
          <p:cNvCxnSpPr>
            <a:stCxn id="29" idx="1"/>
            <a:endCxn id="29" idx="7"/>
          </p:cNvCxnSpPr>
          <p:nvPr/>
        </p:nvCxnSpPr>
        <p:spPr>
          <a:xfrm rot="5400000" flipH="1" flipV="1">
            <a:off x="4115689" y="5406677"/>
            <a:ext cx="12700" cy="431052"/>
          </a:xfrm>
          <a:prstGeom prst="curvedConnector3">
            <a:avLst>
              <a:gd name="adj1" fmla="val 5540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16">
            <a:extLst>
              <a:ext uri="{FF2B5EF4-FFF2-40B4-BE49-F238E27FC236}">
                <a16:creationId xmlns:a16="http://schemas.microsoft.com/office/drawing/2014/main" id="{7C412BE7-AD03-E752-4D62-F589CC052B4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86899" y="5118399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4E6E9DB3-80A1-952B-6590-8D133FAE5006}"/>
              </a:ext>
            </a:extLst>
          </p:cNvPr>
          <p:cNvSpPr/>
          <p:nvPr/>
        </p:nvSpPr>
        <p:spPr>
          <a:xfrm>
            <a:off x="915289" y="560912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42" name="Curved Connector 18">
            <a:extLst>
              <a:ext uri="{FF2B5EF4-FFF2-40B4-BE49-F238E27FC236}">
                <a16:creationId xmlns:a16="http://schemas.microsoft.com/office/drawing/2014/main" id="{745DBE79-843C-4FE4-A433-92B4BFA4F83D}"/>
              </a:ext>
            </a:extLst>
          </p:cNvPr>
          <p:cNvCxnSpPr>
            <a:stCxn id="28" idx="6"/>
            <a:endCxn id="29" idx="2"/>
          </p:cNvCxnSpPr>
          <p:nvPr/>
        </p:nvCxnSpPr>
        <p:spPr>
          <a:xfrm>
            <a:off x="3010789" y="5837729"/>
            <a:ext cx="8001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9FFC930-7A28-2E06-F73D-3A360E3EE85D}"/>
              </a:ext>
            </a:extLst>
          </p:cNvPr>
          <p:cNvSpPr/>
          <p:nvPr/>
        </p:nvSpPr>
        <p:spPr>
          <a:xfrm>
            <a:off x="6842405" y="1780818"/>
            <a:ext cx="609600" cy="609600"/>
          </a:xfrm>
          <a:prstGeom prst="ellipse">
            <a:avLst/>
          </a:prstGeom>
          <a:solidFill>
            <a:srgbClr val="0E47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A7F8E8-6F3C-0BA6-E8A4-4557284B4BB1}"/>
              </a:ext>
            </a:extLst>
          </p:cNvPr>
          <p:cNvSpPr/>
          <p:nvPr/>
        </p:nvSpPr>
        <p:spPr>
          <a:xfrm>
            <a:off x="8404505" y="1780818"/>
            <a:ext cx="609600" cy="609600"/>
          </a:xfrm>
          <a:prstGeom prst="ellipse">
            <a:avLst/>
          </a:prstGeom>
          <a:solidFill>
            <a:srgbClr val="0E47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2DEB32-9918-91FA-BFBA-5EC32A8CE007}"/>
              </a:ext>
            </a:extLst>
          </p:cNvPr>
          <p:cNvSpPr/>
          <p:nvPr/>
        </p:nvSpPr>
        <p:spPr>
          <a:xfrm>
            <a:off x="10188885" y="1780818"/>
            <a:ext cx="609600" cy="609600"/>
          </a:xfrm>
          <a:prstGeom prst="ellipse">
            <a:avLst/>
          </a:prstGeom>
          <a:solidFill>
            <a:srgbClr val="0E47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5F5CF59-3C12-7F40-2E3A-04FA4888CFC9}"/>
              </a:ext>
            </a:extLst>
          </p:cNvPr>
          <p:cNvCxnSpPr>
            <a:stCxn id="43" idx="6"/>
            <a:endCxn id="44" idx="2"/>
          </p:cNvCxnSpPr>
          <p:nvPr/>
        </p:nvCxnSpPr>
        <p:spPr>
          <a:xfrm>
            <a:off x="7452005" y="2085618"/>
            <a:ext cx="9525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0D3FF4-9F4B-215C-4CE1-06D875AF0303}"/>
              </a:ext>
            </a:extLst>
          </p:cNvPr>
          <p:cNvCxnSpPr>
            <a:endCxn id="43" idx="2"/>
          </p:cNvCxnSpPr>
          <p:nvPr/>
        </p:nvCxnSpPr>
        <p:spPr>
          <a:xfrm>
            <a:off x="6232805" y="2085618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8">
            <a:extLst>
              <a:ext uri="{FF2B5EF4-FFF2-40B4-BE49-F238E27FC236}">
                <a16:creationId xmlns:a16="http://schemas.microsoft.com/office/drawing/2014/main" id="{50BD9FC7-D6B0-F407-1AB1-00A0EE0854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38240" y="1672496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9">
            <a:extLst>
              <a:ext uri="{FF2B5EF4-FFF2-40B4-BE49-F238E27FC236}">
                <a16:creationId xmlns:a16="http://schemas.microsoft.com/office/drawing/2014/main" id="{E67D2A82-DFCA-B87E-CAA5-7CC5004C9A01}"/>
              </a:ext>
            </a:extLst>
          </p:cNvPr>
          <p:cNvCxnSpPr>
            <a:stCxn id="45" idx="4"/>
            <a:endCxn id="43" idx="4"/>
          </p:cNvCxnSpPr>
          <p:nvPr/>
        </p:nvCxnSpPr>
        <p:spPr>
          <a:xfrm rot="5400000">
            <a:off x="8820445" y="717178"/>
            <a:ext cx="12700" cy="3346480"/>
          </a:xfrm>
          <a:prstGeom prst="curvedConnector3">
            <a:avLst>
              <a:gd name="adj1" fmla="val 58235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D2C9896-3712-DA4B-52D1-6D702DF85196}"/>
              </a:ext>
            </a:extLst>
          </p:cNvPr>
          <p:cNvSpPr txBox="1"/>
          <p:nvPr/>
        </p:nvSpPr>
        <p:spPr>
          <a:xfrm>
            <a:off x="7680605" y="1763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935389-C3F2-8ABD-7607-21B214065542}"/>
              </a:ext>
            </a:extLst>
          </p:cNvPr>
          <p:cNvSpPr txBox="1"/>
          <p:nvPr/>
        </p:nvSpPr>
        <p:spPr>
          <a:xfrm>
            <a:off x="7002712" y="7902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4B3283-743C-1D05-EEBF-737AACBD71F2}"/>
              </a:ext>
            </a:extLst>
          </p:cNvPr>
          <p:cNvSpPr txBox="1"/>
          <p:nvPr/>
        </p:nvSpPr>
        <p:spPr>
          <a:xfrm>
            <a:off x="8558462" y="7084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98046DC-6FEF-D14C-339E-678976E4D08C}"/>
              </a:ext>
            </a:extLst>
          </p:cNvPr>
          <p:cNvSpPr/>
          <p:nvPr/>
        </p:nvSpPr>
        <p:spPr>
          <a:xfrm>
            <a:off x="10265085" y="185701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E864DC-4B74-4629-92E0-34BDE93B0679}"/>
              </a:ext>
            </a:extLst>
          </p:cNvPr>
          <p:cNvSpPr txBox="1"/>
          <p:nvPr/>
        </p:nvSpPr>
        <p:spPr>
          <a:xfrm>
            <a:off x="9457002" y="12162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A6E3BF0-3D4B-F943-46D4-C361A1A4DFD4}"/>
              </a:ext>
            </a:extLst>
          </p:cNvPr>
          <p:cNvSpPr txBox="1"/>
          <p:nvPr/>
        </p:nvSpPr>
        <p:spPr>
          <a:xfrm>
            <a:off x="8672762" y="27783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BE9418-FEEA-42E3-04F4-6FE8CE2F8DE8}"/>
              </a:ext>
            </a:extLst>
          </p:cNvPr>
          <p:cNvSpPr txBox="1"/>
          <p:nvPr/>
        </p:nvSpPr>
        <p:spPr>
          <a:xfrm>
            <a:off x="9450652" y="22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7" name="Curved Connector 17">
            <a:extLst>
              <a:ext uri="{FF2B5EF4-FFF2-40B4-BE49-F238E27FC236}">
                <a16:creationId xmlns:a16="http://schemas.microsoft.com/office/drawing/2014/main" id="{B1824302-3A9A-2BD0-4BE6-6A461FA4A6BA}"/>
              </a:ext>
            </a:extLst>
          </p:cNvPr>
          <p:cNvCxnSpPr>
            <a:stCxn id="44" idx="1"/>
            <a:endCxn id="44" idx="7"/>
          </p:cNvCxnSpPr>
          <p:nvPr/>
        </p:nvCxnSpPr>
        <p:spPr>
          <a:xfrm rot="5400000" flipH="1" flipV="1">
            <a:off x="8709305" y="1654566"/>
            <a:ext cx="12700" cy="431052"/>
          </a:xfrm>
          <a:prstGeom prst="curvedConnector3">
            <a:avLst>
              <a:gd name="adj1" fmla="val 64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18">
            <a:extLst>
              <a:ext uri="{FF2B5EF4-FFF2-40B4-BE49-F238E27FC236}">
                <a16:creationId xmlns:a16="http://schemas.microsoft.com/office/drawing/2014/main" id="{910E61A0-41B5-72ED-0559-23693A852850}"/>
              </a:ext>
            </a:extLst>
          </p:cNvPr>
          <p:cNvCxnSpPr>
            <a:stCxn id="44" idx="7"/>
            <a:endCxn id="45" idx="1"/>
          </p:cNvCxnSpPr>
          <p:nvPr/>
        </p:nvCxnSpPr>
        <p:spPr>
          <a:xfrm rot="5400000" flipH="1" flipV="1">
            <a:off x="9601495" y="1193428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19">
            <a:extLst>
              <a:ext uri="{FF2B5EF4-FFF2-40B4-BE49-F238E27FC236}">
                <a16:creationId xmlns:a16="http://schemas.microsoft.com/office/drawing/2014/main" id="{7B53BAFC-D117-6046-979F-13A53B67B780}"/>
              </a:ext>
            </a:extLst>
          </p:cNvPr>
          <p:cNvCxnSpPr>
            <a:stCxn id="45" idx="3"/>
            <a:endCxn id="44" idx="5"/>
          </p:cNvCxnSpPr>
          <p:nvPr/>
        </p:nvCxnSpPr>
        <p:spPr>
          <a:xfrm rot="5400000">
            <a:off x="9601495" y="1624480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3B7D9890-2D79-1B5D-78C6-4B43F25A5939}"/>
              </a:ext>
            </a:extLst>
          </p:cNvPr>
          <p:cNvSpPr/>
          <p:nvPr/>
        </p:nvSpPr>
        <p:spPr>
          <a:xfrm>
            <a:off x="7193073" y="476078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AE59EE75-2D94-B962-10DF-24AB52C71B25}"/>
              </a:ext>
            </a:extLst>
          </p:cNvPr>
          <p:cNvSpPr/>
          <p:nvPr/>
        </p:nvSpPr>
        <p:spPr>
          <a:xfrm>
            <a:off x="8215562" y="476078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40895B6-3FA1-2259-1210-E811A89EFAF7}"/>
              </a:ext>
            </a:extLst>
          </p:cNvPr>
          <p:cNvSpPr/>
          <p:nvPr/>
        </p:nvSpPr>
        <p:spPr>
          <a:xfrm>
            <a:off x="9226431" y="4770770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D175209-3A67-F2B9-DE0B-8CB5556F86F0}"/>
              </a:ext>
            </a:extLst>
          </p:cNvPr>
          <p:cNvSpPr/>
          <p:nvPr/>
        </p:nvSpPr>
        <p:spPr>
          <a:xfrm>
            <a:off x="10215058" y="476078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88703998-45A2-A550-6128-42E6A3F4071B}"/>
              </a:ext>
            </a:extLst>
          </p:cNvPr>
          <p:cNvCxnSpPr/>
          <p:nvPr/>
        </p:nvCxnSpPr>
        <p:spPr>
          <a:xfrm>
            <a:off x="6633557" y="498938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F8B6FDE-C718-3341-13DC-EF45B7262B65}"/>
              </a:ext>
            </a:extLst>
          </p:cNvPr>
          <p:cNvCxnSpPr/>
          <p:nvPr/>
        </p:nvCxnSpPr>
        <p:spPr>
          <a:xfrm>
            <a:off x="7650317" y="4999370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73098EA1-517D-E31C-1F0C-46B2658E3F96}"/>
              </a:ext>
            </a:extLst>
          </p:cNvPr>
          <p:cNvSpPr/>
          <p:nvPr/>
        </p:nvSpPr>
        <p:spPr>
          <a:xfrm>
            <a:off x="7722903" y="464522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2DEF1FB-7E5A-9D0C-C585-473489839A3C}"/>
              </a:ext>
            </a:extLst>
          </p:cNvPr>
          <p:cNvCxnSpPr/>
          <p:nvPr/>
        </p:nvCxnSpPr>
        <p:spPr>
          <a:xfrm>
            <a:off x="8677823" y="499159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689D8D1-78BF-1014-A9D3-EF234913A28D}"/>
              </a:ext>
            </a:extLst>
          </p:cNvPr>
          <p:cNvSpPr/>
          <p:nvPr/>
        </p:nvSpPr>
        <p:spPr>
          <a:xfrm>
            <a:off x="8787050" y="464522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A95901-2DD2-850F-2C2B-512A13BAD839}"/>
              </a:ext>
            </a:extLst>
          </p:cNvPr>
          <p:cNvCxnSpPr/>
          <p:nvPr/>
        </p:nvCxnSpPr>
        <p:spPr>
          <a:xfrm>
            <a:off x="9683099" y="499061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7CA2251E-AC09-EBC8-9A6D-96609364694E}"/>
              </a:ext>
            </a:extLst>
          </p:cNvPr>
          <p:cNvSpPr/>
          <p:nvPr/>
        </p:nvSpPr>
        <p:spPr>
          <a:xfrm>
            <a:off x="9783653" y="464522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59E6582-A522-1AAF-FE82-FBA18B103C05}"/>
              </a:ext>
            </a:extLst>
          </p:cNvPr>
          <p:cNvSpPr/>
          <p:nvPr/>
        </p:nvSpPr>
        <p:spPr>
          <a:xfrm>
            <a:off x="10283638" y="4829368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99" name="Curved Connector 16">
            <a:extLst>
              <a:ext uri="{FF2B5EF4-FFF2-40B4-BE49-F238E27FC236}">
                <a16:creationId xmlns:a16="http://schemas.microsoft.com/office/drawing/2014/main" id="{0E1DB1E1-1A9C-A6A0-CBAD-2735DB687E84}"/>
              </a:ext>
            </a:extLst>
          </p:cNvPr>
          <p:cNvCxnSpPr/>
          <p:nvPr/>
        </p:nvCxnSpPr>
        <p:spPr>
          <a:xfrm rot="16200000" flipV="1">
            <a:off x="7437715" y="469818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17">
            <a:extLst>
              <a:ext uri="{FF2B5EF4-FFF2-40B4-BE49-F238E27FC236}">
                <a16:creationId xmlns:a16="http://schemas.microsoft.com/office/drawing/2014/main" id="{320F396F-17AE-564B-F93F-C87C741AB08B}"/>
              </a:ext>
            </a:extLst>
          </p:cNvPr>
          <p:cNvCxnSpPr/>
          <p:nvPr/>
        </p:nvCxnSpPr>
        <p:spPr>
          <a:xfrm rot="27000000" flipV="1">
            <a:off x="7409510" y="4971693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C57067-3965-87F2-E3DD-1FBED1EC2107}"/>
              </a:ext>
            </a:extLst>
          </p:cNvPr>
          <p:cNvSpPr/>
          <p:nvPr/>
        </p:nvSpPr>
        <p:spPr>
          <a:xfrm>
            <a:off x="7247460" y="402742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23ADF49-2A1D-3F5D-E7D2-A669E048A92A}"/>
              </a:ext>
            </a:extLst>
          </p:cNvPr>
          <p:cNvSpPr/>
          <p:nvPr/>
        </p:nvSpPr>
        <p:spPr>
          <a:xfrm>
            <a:off x="7254214" y="5652092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4851564-66C5-8FB9-9356-22B30D5CEEBD}"/>
              </a:ext>
            </a:extLst>
          </p:cNvPr>
          <p:cNvSpPr/>
          <p:nvPr/>
        </p:nvSpPr>
        <p:spPr>
          <a:xfrm>
            <a:off x="8442374" y="5713986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7895872-C12F-057B-3DBD-B474E9C72FB7}"/>
              </a:ext>
            </a:extLst>
          </p:cNvPr>
          <p:cNvSpPr/>
          <p:nvPr/>
        </p:nvSpPr>
        <p:spPr>
          <a:xfrm>
            <a:off x="2725356" y="4365793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+mj-lt"/>
              </a:rPr>
              <a:t>DFA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E9D0D50-271C-4689-168C-6C8DC691BEAC}"/>
              </a:ext>
            </a:extLst>
          </p:cNvPr>
          <p:cNvSpPr/>
          <p:nvPr/>
        </p:nvSpPr>
        <p:spPr>
          <a:xfrm>
            <a:off x="8433564" y="3355380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+mj-lt"/>
              </a:rPr>
              <a:t>DFA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5B5AA24-75D3-71F6-CB0E-C36D6B455493}"/>
              </a:ext>
            </a:extLst>
          </p:cNvPr>
          <p:cNvSpPr/>
          <p:nvPr/>
        </p:nvSpPr>
        <p:spPr>
          <a:xfrm>
            <a:off x="2719041" y="6207061"/>
            <a:ext cx="1064147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284205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5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2" grpId="0"/>
      <p:bldP spid="33" grpId="0"/>
      <p:bldP spid="34" grpId="0"/>
      <p:bldP spid="35" grpId="0" animBg="1"/>
      <p:bldP spid="36" grpId="0"/>
      <p:bldP spid="37" grpId="0"/>
      <p:bldP spid="41" grpId="0" animBg="1"/>
      <p:bldP spid="43" grpId="0" animBg="1"/>
      <p:bldP spid="44" grpId="0" animBg="1"/>
      <p:bldP spid="45" grpId="0" animBg="1"/>
      <p:bldP spid="50" grpId="0"/>
      <p:bldP spid="51" grpId="0"/>
      <p:bldP spid="52" grpId="0"/>
      <p:bldP spid="53" grpId="0" animBg="1"/>
      <p:bldP spid="54" grpId="0"/>
      <p:bldP spid="55" grpId="0"/>
      <p:bldP spid="56" grpId="0"/>
      <p:bldP spid="87" grpId="0" animBg="1"/>
      <p:bldP spid="88" grpId="0" animBg="1"/>
      <p:bldP spid="89" grpId="0" animBg="1"/>
      <p:bldP spid="90" grpId="0" animBg="1"/>
      <p:bldP spid="93" grpId="0"/>
      <p:bldP spid="95" grpId="0"/>
      <p:bldP spid="97" grpId="0"/>
      <p:bldP spid="98" grpId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1. Design FA which accept input ‘101’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dirty="0"/>
              <a:t>2. Design FA which accept input ‘aba’</a:t>
            </a:r>
          </a:p>
          <a:p>
            <a:endParaRPr lang="en-IN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241512-CEA7-86E5-2623-79DDB88ED7AF}"/>
              </a:ext>
            </a:extLst>
          </p:cNvPr>
          <p:cNvSpPr/>
          <p:nvPr/>
        </p:nvSpPr>
        <p:spPr>
          <a:xfrm>
            <a:off x="7355119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3A8557-FE8D-8107-AB36-23C920A0863A}"/>
              </a:ext>
            </a:extLst>
          </p:cNvPr>
          <p:cNvSpPr/>
          <p:nvPr/>
        </p:nvSpPr>
        <p:spPr>
          <a:xfrm>
            <a:off x="8377608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87629F-7289-D5C7-0ED7-F3E72055AE51}"/>
              </a:ext>
            </a:extLst>
          </p:cNvPr>
          <p:cNvSpPr/>
          <p:nvPr/>
        </p:nvSpPr>
        <p:spPr>
          <a:xfrm>
            <a:off x="9388477" y="288339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FDCE62-FF54-BBF4-0C33-7B6FE339C4C1}"/>
              </a:ext>
            </a:extLst>
          </p:cNvPr>
          <p:cNvSpPr/>
          <p:nvPr/>
        </p:nvSpPr>
        <p:spPr>
          <a:xfrm>
            <a:off x="10377104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65C0DDA-5F1E-3425-E759-C0F53D64E132}"/>
              </a:ext>
            </a:extLst>
          </p:cNvPr>
          <p:cNvCxnSpPr/>
          <p:nvPr/>
        </p:nvCxnSpPr>
        <p:spPr>
          <a:xfrm>
            <a:off x="6795603" y="310201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989856-D0D7-84C3-D753-555CE973FA0E}"/>
              </a:ext>
            </a:extLst>
          </p:cNvPr>
          <p:cNvCxnSpPr/>
          <p:nvPr/>
        </p:nvCxnSpPr>
        <p:spPr>
          <a:xfrm>
            <a:off x="7812363" y="311199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FB3768A-E77F-4FF0-2B58-D365F618C319}"/>
              </a:ext>
            </a:extLst>
          </p:cNvPr>
          <p:cNvSpPr/>
          <p:nvPr/>
        </p:nvSpPr>
        <p:spPr>
          <a:xfrm>
            <a:off x="7884949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86AED7-CD56-2B46-4094-352BEFD95E08}"/>
              </a:ext>
            </a:extLst>
          </p:cNvPr>
          <p:cNvCxnSpPr/>
          <p:nvPr/>
        </p:nvCxnSpPr>
        <p:spPr>
          <a:xfrm>
            <a:off x="8839869" y="310422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1003125-E77D-47DD-B370-40CF6163B875}"/>
              </a:ext>
            </a:extLst>
          </p:cNvPr>
          <p:cNvSpPr/>
          <p:nvPr/>
        </p:nvSpPr>
        <p:spPr>
          <a:xfrm>
            <a:off x="8949096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8458CD-6CD3-6349-C785-D454C41AA541}"/>
              </a:ext>
            </a:extLst>
          </p:cNvPr>
          <p:cNvCxnSpPr/>
          <p:nvPr/>
        </p:nvCxnSpPr>
        <p:spPr>
          <a:xfrm>
            <a:off x="9845145" y="3103245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25E6AD-5D7D-6E16-6904-8CCCB238EC9B}"/>
              </a:ext>
            </a:extLst>
          </p:cNvPr>
          <p:cNvSpPr/>
          <p:nvPr/>
        </p:nvSpPr>
        <p:spPr>
          <a:xfrm>
            <a:off x="9945699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51A6B5D-B301-9310-A561-0B42F8D3DB87}"/>
              </a:ext>
            </a:extLst>
          </p:cNvPr>
          <p:cNvSpPr/>
          <p:nvPr/>
        </p:nvSpPr>
        <p:spPr>
          <a:xfrm>
            <a:off x="10445684" y="2941996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B12636-11C1-368E-D74F-C65D9F7C681D}"/>
              </a:ext>
            </a:extLst>
          </p:cNvPr>
          <p:cNvSpPr/>
          <p:nvPr/>
        </p:nvSpPr>
        <p:spPr>
          <a:xfrm>
            <a:off x="8463838" y="377273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963520-53B0-FB0A-3CEE-CC9CBD245686}"/>
              </a:ext>
            </a:extLst>
          </p:cNvPr>
          <p:cNvSpPr/>
          <p:nvPr/>
        </p:nvSpPr>
        <p:spPr>
          <a:xfrm>
            <a:off x="8051862" y="407600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3A13F8A-DB3C-643A-07B9-28E6815B92AB}"/>
              </a:ext>
            </a:extLst>
          </p:cNvPr>
          <p:cNvSpPr/>
          <p:nvPr/>
        </p:nvSpPr>
        <p:spPr>
          <a:xfrm>
            <a:off x="8846135" y="4391629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A6C8140-A2A0-B139-30E1-BC69B3F53D1C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7614766" y="3315537"/>
            <a:ext cx="1231369" cy="130469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A5249DC-6E26-917A-4F73-C4EF69454F4E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642426" y="3317800"/>
            <a:ext cx="270664" cy="1140784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7444EF-A0D6-7E6C-2C9C-7C52664348AB}"/>
              </a:ext>
            </a:extLst>
          </p:cNvPr>
          <p:cNvCxnSpPr>
            <a:cxnSpLocks/>
            <a:stCxn id="26" idx="4"/>
            <a:endCxn id="41" idx="7"/>
          </p:cNvCxnSpPr>
          <p:nvPr/>
        </p:nvCxnSpPr>
        <p:spPr>
          <a:xfrm flipH="1">
            <a:off x="9236380" y="3340598"/>
            <a:ext cx="380697" cy="1117986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36BCD4D-AACB-8A09-5CD5-EEB3D4801DC8}"/>
              </a:ext>
            </a:extLst>
          </p:cNvPr>
          <p:cNvCxnSpPr>
            <a:cxnSpLocks/>
            <a:endCxn id="41" idx="6"/>
          </p:cNvCxnSpPr>
          <p:nvPr/>
        </p:nvCxnSpPr>
        <p:spPr>
          <a:xfrm flipH="1">
            <a:off x="9303335" y="3330616"/>
            <a:ext cx="1285208" cy="1289613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9990C9D-16D2-CD00-A3C6-CB7AE5AA06E7}"/>
              </a:ext>
            </a:extLst>
          </p:cNvPr>
          <p:cNvSpPr/>
          <p:nvPr/>
        </p:nvSpPr>
        <p:spPr>
          <a:xfrm>
            <a:off x="9084388" y="374906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78B18F-BA76-B132-6F64-A8ADD250F9A4}"/>
              </a:ext>
            </a:extLst>
          </p:cNvPr>
          <p:cNvSpPr/>
          <p:nvPr/>
        </p:nvSpPr>
        <p:spPr>
          <a:xfrm>
            <a:off x="9566857" y="4216161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a, 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3FB672-DB1F-CEA0-15CD-047829CCA625}"/>
              </a:ext>
            </a:extLst>
          </p:cNvPr>
          <p:cNvSpPr/>
          <p:nvPr/>
        </p:nvSpPr>
        <p:spPr>
          <a:xfrm>
            <a:off x="8441784" y="4830834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9C74A80-6045-5AEC-5C04-5194277DA412}"/>
              </a:ext>
            </a:extLst>
          </p:cNvPr>
          <p:cNvSpPr/>
          <p:nvPr/>
        </p:nvSpPr>
        <p:spPr>
          <a:xfrm>
            <a:off x="1347128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6B5491-113B-A2EF-4A1B-8CAA6B19EE1E}"/>
              </a:ext>
            </a:extLst>
          </p:cNvPr>
          <p:cNvSpPr/>
          <p:nvPr/>
        </p:nvSpPr>
        <p:spPr>
          <a:xfrm>
            <a:off x="2369617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1D664C6-404F-891E-EC8C-A7994840FD83}"/>
              </a:ext>
            </a:extLst>
          </p:cNvPr>
          <p:cNvSpPr/>
          <p:nvPr/>
        </p:nvSpPr>
        <p:spPr>
          <a:xfrm>
            <a:off x="3380486" y="288339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4EE99CC-E75F-37F5-A804-E8E30258D0B6}"/>
              </a:ext>
            </a:extLst>
          </p:cNvPr>
          <p:cNvSpPr/>
          <p:nvPr/>
        </p:nvSpPr>
        <p:spPr>
          <a:xfrm>
            <a:off x="4369113" y="287341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3681F24-EF6D-DDAB-9C47-2C5A1C9A418E}"/>
              </a:ext>
            </a:extLst>
          </p:cNvPr>
          <p:cNvCxnSpPr/>
          <p:nvPr/>
        </p:nvCxnSpPr>
        <p:spPr>
          <a:xfrm>
            <a:off x="787612" y="310201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9C2517-E951-DC8D-27F2-AB7F15C1ED33}"/>
              </a:ext>
            </a:extLst>
          </p:cNvPr>
          <p:cNvCxnSpPr/>
          <p:nvPr/>
        </p:nvCxnSpPr>
        <p:spPr>
          <a:xfrm>
            <a:off x="1804372" y="311199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B0EC717-7F4D-9CFC-7F4F-6FE3BE0CDD0C}"/>
              </a:ext>
            </a:extLst>
          </p:cNvPr>
          <p:cNvSpPr/>
          <p:nvPr/>
        </p:nvSpPr>
        <p:spPr>
          <a:xfrm>
            <a:off x="1876958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265788A-07C1-FD87-AFCB-8FBB7FC4D69E}"/>
              </a:ext>
            </a:extLst>
          </p:cNvPr>
          <p:cNvCxnSpPr/>
          <p:nvPr/>
        </p:nvCxnSpPr>
        <p:spPr>
          <a:xfrm>
            <a:off x="2831878" y="310422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3B4290C-5876-7025-7041-E70207CD5C8E}"/>
              </a:ext>
            </a:extLst>
          </p:cNvPr>
          <p:cNvSpPr/>
          <p:nvPr/>
        </p:nvSpPr>
        <p:spPr>
          <a:xfrm>
            <a:off x="2941105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38A19C7-1CC9-AD42-2B0C-852EB548CA93}"/>
              </a:ext>
            </a:extLst>
          </p:cNvPr>
          <p:cNvCxnSpPr/>
          <p:nvPr/>
        </p:nvCxnSpPr>
        <p:spPr>
          <a:xfrm>
            <a:off x="3837154" y="3103245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23C2E83F-C34C-BCB5-5C30-C732AAE5AFD2}"/>
              </a:ext>
            </a:extLst>
          </p:cNvPr>
          <p:cNvSpPr/>
          <p:nvPr/>
        </p:nvSpPr>
        <p:spPr>
          <a:xfrm>
            <a:off x="3937708" y="275785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097D6F2-F534-9799-BAA4-127967B1500B}"/>
              </a:ext>
            </a:extLst>
          </p:cNvPr>
          <p:cNvSpPr/>
          <p:nvPr/>
        </p:nvSpPr>
        <p:spPr>
          <a:xfrm>
            <a:off x="4437693" y="2941996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D3D6AEB-55A8-F971-8BB5-D69194C8D593}"/>
              </a:ext>
            </a:extLst>
          </p:cNvPr>
          <p:cNvSpPr/>
          <p:nvPr/>
        </p:nvSpPr>
        <p:spPr>
          <a:xfrm>
            <a:off x="2455847" y="377273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FB1F08-AE2E-BEFD-232A-E1E1BFFABD7D}"/>
              </a:ext>
            </a:extLst>
          </p:cNvPr>
          <p:cNvSpPr/>
          <p:nvPr/>
        </p:nvSpPr>
        <p:spPr>
          <a:xfrm>
            <a:off x="2043871" y="407600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74B9577-859D-7667-87B8-8DCD2A2DEBC2}"/>
              </a:ext>
            </a:extLst>
          </p:cNvPr>
          <p:cNvSpPr/>
          <p:nvPr/>
        </p:nvSpPr>
        <p:spPr>
          <a:xfrm>
            <a:off x="2838144" y="4391629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6EB2504-2B4F-DE79-738C-62CB8108CEE0}"/>
              </a:ext>
            </a:extLst>
          </p:cNvPr>
          <p:cNvCxnSpPr>
            <a:cxnSpLocks/>
            <a:endCxn id="67" idx="2"/>
          </p:cNvCxnSpPr>
          <p:nvPr/>
        </p:nvCxnSpPr>
        <p:spPr>
          <a:xfrm>
            <a:off x="1606775" y="3315537"/>
            <a:ext cx="1231369" cy="130469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86BD088-AF85-023A-D28A-6C6228608F3E}"/>
              </a:ext>
            </a:extLst>
          </p:cNvPr>
          <p:cNvCxnSpPr>
            <a:cxnSpLocks/>
            <a:endCxn id="67" idx="1"/>
          </p:cNvCxnSpPr>
          <p:nvPr/>
        </p:nvCxnSpPr>
        <p:spPr>
          <a:xfrm>
            <a:off x="2634435" y="3317800"/>
            <a:ext cx="270664" cy="1140784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2F83324-0567-ADC2-C88F-2E9D1E585856}"/>
              </a:ext>
            </a:extLst>
          </p:cNvPr>
          <p:cNvCxnSpPr>
            <a:cxnSpLocks/>
            <a:stCxn id="55" idx="4"/>
            <a:endCxn id="67" idx="7"/>
          </p:cNvCxnSpPr>
          <p:nvPr/>
        </p:nvCxnSpPr>
        <p:spPr>
          <a:xfrm flipH="1">
            <a:off x="3228389" y="3340598"/>
            <a:ext cx="380697" cy="1117986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2AB6FC3-9D0C-B745-66B2-B6FA64DCBBC0}"/>
              </a:ext>
            </a:extLst>
          </p:cNvPr>
          <p:cNvCxnSpPr>
            <a:cxnSpLocks/>
            <a:stCxn id="56" idx="4"/>
            <a:endCxn id="67" idx="6"/>
          </p:cNvCxnSpPr>
          <p:nvPr/>
        </p:nvCxnSpPr>
        <p:spPr>
          <a:xfrm flipH="1">
            <a:off x="3295344" y="3330616"/>
            <a:ext cx="1302369" cy="1289613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9E55388-8933-53EC-1384-130389AE8D84}"/>
              </a:ext>
            </a:extLst>
          </p:cNvPr>
          <p:cNvSpPr/>
          <p:nvPr/>
        </p:nvSpPr>
        <p:spPr>
          <a:xfrm>
            <a:off x="3076397" y="374906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83B00C-E93F-7ED4-84EA-D37771D69C61}"/>
              </a:ext>
            </a:extLst>
          </p:cNvPr>
          <p:cNvSpPr/>
          <p:nvPr/>
        </p:nvSpPr>
        <p:spPr>
          <a:xfrm>
            <a:off x="3558866" y="4216161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0, 1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C727493-A68C-2852-9F4E-BF7B7D7D2027}"/>
              </a:ext>
            </a:extLst>
          </p:cNvPr>
          <p:cNvSpPr/>
          <p:nvPr/>
        </p:nvSpPr>
        <p:spPr>
          <a:xfrm>
            <a:off x="2433793" y="4830834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</p:spTree>
    <p:extLst>
      <p:ext uri="{BB962C8B-B14F-4D97-AF65-F5344CB8AC3E}">
        <p14:creationId xmlns:p14="http://schemas.microsoft.com/office/powerpoint/2010/main" val="24989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24" grpId="0" animBg="1"/>
      <p:bldP spid="25" grpId="0" animBg="1"/>
      <p:bldP spid="26" grpId="0" animBg="1"/>
      <p:bldP spid="27" grpId="0" animBg="1"/>
      <p:bldP spid="30" grpId="0"/>
      <p:bldP spid="32" grpId="0"/>
      <p:bldP spid="34" grpId="0"/>
      <p:bldP spid="38" grpId="0"/>
      <p:bldP spid="39" grpId="0"/>
      <p:bldP spid="41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 animBg="1"/>
      <p:bldP spid="59" grpId="0"/>
      <p:bldP spid="61" grpId="0"/>
      <p:bldP spid="63" grpId="0"/>
      <p:bldP spid="65" grpId="0"/>
      <p:bldP spid="66" grpId="0"/>
      <p:bldP spid="67" grpId="0" animBg="1"/>
      <p:bldP spid="72" grpId="0"/>
      <p:bldP spid="73" grpId="0"/>
      <p:bldP spid="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starts with ‘abb’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ends in 1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4B7285-EE63-6BEF-E8DC-D5D95FF1D72E}"/>
              </a:ext>
            </a:extLst>
          </p:cNvPr>
          <p:cNvSpPr/>
          <p:nvPr/>
        </p:nvSpPr>
        <p:spPr>
          <a:xfrm>
            <a:off x="1452030" y="280396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3BEFD6-4EDB-3AD2-FA05-E03873701A56}"/>
              </a:ext>
            </a:extLst>
          </p:cNvPr>
          <p:cNvSpPr/>
          <p:nvPr/>
        </p:nvSpPr>
        <p:spPr>
          <a:xfrm>
            <a:off x="2474519" y="280396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22CD06-EA97-F21F-BB61-ADE996F7D69D}"/>
              </a:ext>
            </a:extLst>
          </p:cNvPr>
          <p:cNvSpPr/>
          <p:nvPr/>
        </p:nvSpPr>
        <p:spPr>
          <a:xfrm>
            <a:off x="3485388" y="2813949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E55EEA-1FB1-F69F-A011-C0C98A15E5E8}"/>
              </a:ext>
            </a:extLst>
          </p:cNvPr>
          <p:cNvSpPr/>
          <p:nvPr/>
        </p:nvSpPr>
        <p:spPr>
          <a:xfrm>
            <a:off x="4474015" y="280396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6659E6-5911-DE69-57D5-746D433029A6}"/>
              </a:ext>
            </a:extLst>
          </p:cNvPr>
          <p:cNvCxnSpPr/>
          <p:nvPr/>
        </p:nvCxnSpPr>
        <p:spPr>
          <a:xfrm>
            <a:off x="892514" y="303256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8712DE-ABC0-0BED-CE19-0772693F4B70}"/>
              </a:ext>
            </a:extLst>
          </p:cNvPr>
          <p:cNvCxnSpPr/>
          <p:nvPr/>
        </p:nvCxnSpPr>
        <p:spPr>
          <a:xfrm>
            <a:off x="1909274" y="3042549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4CEE8-18F2-5F44-F685-4812142D67AB}"/>
              </a:ext>
            </a:extLst>
          </p:cNvPr>
          <p:cNvSpPr/>
          <p:nvPr/>
        </p:nvSpPr>
        <p:spPr>
          <a:xfrm>
            <a:off x="1981860" y="268840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4DAA6F-BC02-387F-FD66-A3C90CAC1B0D}"/>
              </a:ext>
            </a:extLst>
          </p:cNvPr>
          <p:cNvCxnSpPr/>
          <p:nvPr/>
        </p:nvCxnSpPr>
        <p:spPr>
          <a:xfrm>
            <a:off x="2936780" y="303477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BED39-3EC6-12E2-7956-4B715BBC49B3}"/>
              </a:ext>
            </a:extLst>
          </p:cNvPr>
          <p:cNvSpPr/>
          <p:nvPr/>
        </p:nvSpPr>
        <p:spPr>
          <a:xfrm>
            <a:off x="3046007" y="268840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61A76A-940D-C58F-F708-49A14E1015C3}"/>
              </a:ext>
            </a:extLst>
          </p:cNvPr>
          <p:cNvCxnSpPr/>
          <p:nvPr/>
        </p:nvCxnSpPr>
        <p:spPr>
          <a:xfrm>
            <a:off x="3942056" y="303379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6FB54-3C51-AE2C-DE11-B814894547FA}"/>
              </a:ext>
            </a:extLst>
          </p:cNvPr>
          <p:cNvSpPr/>
          <p:nvPr/>
        </p:nvSpPr>
        <p:spPr>
          <a:xfrm>
            <a:off x="4042610" y="268840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334810-89F0-F6FC-CCFB-B540F8CCB0A7}"/>
              </a:ext>
            </a:extLst>
          </p:cNvPr>
          <p:cNvSpPr/>
          <p:nvPr/>
        </p:nvSpPr>
        <p:spPr>
          <a:xfrm>
            <a:off x="4542595" y="2872547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D7A081-E66F-8726-50F2-29301A6A9C68}"/>
              </a:ext>
            </a:extLst>
          </p:cNvPr>
          <p:cNvSpPr/>
          <p:nvPr/>
        </p:nvSpPr>
        <p:spPr>
          <a:xfrm>
            <a:off x="2360107" y="370301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3542EA-5427-0106-9C08-DB768438FF09}"/>
              </a:ext>
            </a:extLst>
          </p:cNvPr>
          <p:cNvSpPr/>
          <p:nvPr/>
        </p:nvSpPr>
        <p:spPr>
          <a:xfrm>
            <a:off x="1919156" y="399666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3B2F88-A010-B29F-5551-AA2ED3DAC8A3}"/>
              </a:ext>
            </a:extLst>
          </p:cNvPr>
          <p:cNvSpPr/>
          <p:nvPr/>
        </p:nvSpPr>
        <p:spPr>
          <a:xfrm>
            <a:off x="2474519" y="4346286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3C4DBD4-2BB9-E45B-A166-E4634D36C792}"/>
              </a:ext>
            </a:extLst>
          </p:cNvPr>
          <p:cNvCxnSpPr>
            <a:cxnSpLocks/>
            <a:stCxn id="4" idx="4"/>
            <a:endCxn id="20" idx="1"/>
          </p:cNvCxnSpPr>
          <p:nvPr/>
        </p:nvCxnSpPr>
        <p:spPr>
          <a:xfrm>
            <a:off x="1680630" y="3261167"/>
            <a:ext cx="860844" cy="1152074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1B3D2E-CDDA-1DAB-4FC8-C1408EDD02A5}"/>
              </a:ext>
            </a:extLst>
          </p:cNvPr>
          <p:cNvCxnSpPr>
            <a:cxnSpLocks/>
            <a:stCxn id="7" idx="4"/>
            <a:endCxn id="20" idx="0"/>
          </p:cNvCxnSpPr>
          <p:nvPr/>
        </p:nvCxnSpPr>
        <p:spPr>
          <a:xfrm>
            <a:off x="2703119" y="3261167"/>
            <a:ext cx="0" cy="1085119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5DAD3D8-AA20-DDD7-9513-F4A8449A5C1A}"/>
              </a:ext>
            </a:extLst>
          </p:cNvPr>
          <p:cNvCxnSpPr>
            <a:cxnSpLocks/>
            <a:stCxn id="8" idx="4"/>
            <a:endCxn id="20" idx="7"/>
          </p:cNvCxnSpPr>
          <p:nvPr/>
        </p:nvCxnSpPr>
        <p:spPr>
          <a:xfrm flipH="1">
            <a:off x="2864764" y="3271149"/>
            <a:ext cx="849224" cy="114209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6F04E12-D17C-6F7F-92A2-94775263EA4C}"/>
              </a:ext>
            </a:extLst>
          </p:cNvPr>
          <p:cNvSpPr/>
          <p:nvPr/>
        </p:nvSpPr>
        <p:spPr>
          <a:xfrm>
            <a:off x="2903551" y="371836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8D1707-B58B-2201-9D65-B158D0745755}"/>
              </a:ext>
            </a:extLst>
          </p:cNvPr>
          <p:cNvSpPr/>
          <p:nvPr/>
        </p:nvSpPr>
        <p:spPr>
          <a:xfrm>
            <a:off x="4403523" y="2002618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a, 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007F9FA-76AF-416F-C7CF-5E9FDF01C107}"/>
              </a:ext>
            </a:extLst>
          </p:cNvPr>
          <p:cNvSpPr/>
          <p:nvPr/>
        </p:nvSpPr>
        <p:spPr>
          <a:xfrm>
            <a:off x="2060515" y="4803551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  <p:cxnSp>
        <p:nvCxnSpPr>
          <p:cNvPr id="28" name="Curved Connector 16">
            <a:extLst>
              <a:ext uri="{FF2B5EF4-FFF2-40B4-BE49-F238E27FC236}">
                <a16:creationId xmlns:a16="http://schemas.microsoft.com/office/drawing/2014/main" id="{5B2FD03E-D3CE-4785-9CFD-90BC08C3050A}"/>
              </a:ext>
            </a:extLst>
          </p:cNvPr>
          <p:cNvCxnSpPr/>
          <p:nvPr/>
        </p:nvCxnSpPr>
        <p:spPr>
          <a:xfrm rot="16200000" flipV="1">
            <a:off x="4704111" y="271725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C7909C2F-1DB2-9BDC-524A-CBB375AE7675}"/>
              </a:ext>
            </a:extLst>
          </p:cNvPr>
          <p:cNvSpPr/>
          <p:nvPr/>
        </p:nvSpPr>
        <p:spPr>
          <a:xfrm>
            <a:off x="8705358" y="3042549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A48231-3A9B-55C1-FF7B-DE50B7D37D86}"/>
              </a:ext>
            </a:extLst>
          </p:cNvPr>
          <p:cNvSpPr/>
          <p:nvPr/>
        </p:nvSpPr>
        <p:spPr>
          <a:xfrm>
            <a:off x="9693985" y="303256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8FBAF5-11C8-6075-B788-1F84701D50D3}"/>
              </a:ext>
            </a:extLst>
          </p:cNvPr>
          <p:cNvCxnSpPr/>
          <p:nvPr/>
        </p:nvCxnSpPr>
        <p:spPr>
          <a:xfrm>
            <a:off x="8156750" y="326337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149E195-F5B6-470D-F39A-98B1E0924F8B}"/>
              </a:ext>
            </a:extLst>
          </p:cNvPr>
          <p:cNvCxnSpPr/>
          <p:nvPr/>
        </p:nvCxnSpPr>
        <p:spPr>
          <a:xfrm>
            <a:off x="9162026" y="326239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D44AE65-B8F0-960C-4D0B-A56A44A644D4}"/>
              </a:ext>
            </a:extLst>
          </p:cNvPr>
          <p:cNvSpPr/>
          <p:nvPr/>
        </p:nvSpPr>
        <p:spPr>
          <a:xfrm>
            <a:off x="9262580" y="291700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2FBA3CF-B661-1E8C-44E9-CB2285D7DA42}"/>
              </a:ext>
            </a:extLst>
          </p:cNvPr>
          <p:cNvSpPr/>
          <p:nvPr/>
        </p:nvSpPr>
        <p:spPr>
          <a:xfrm>
            <a:off x="9762565" y="3101147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9D6845-BA23-2816-B2F2-86D21832516F}"/>
              </a:ext>
            </a:extLst>
          </p:cNvPr>
          <p:cNvSpPr/>
          <p:nvPr/>
        </p:nvSpPr>
        <p:spPr>
          <a:xfrm>
            <a:off x="9623493" y="2231218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1" name="Curved Connector 16">
            <a:extLst>
              <a:ext uri="{FF2B5EF4-FFF2-40B4-BE49-F238E27FC236}">
                <a16:creationId xmlns:a16="http://schemas.microsoft.com/office/drawing/2014/main" id="{F2800B11-6004-C64F-63F7-150C01486BDC}"/>
              </a:ext>
            </a:extLst>
          </p:cNvPr>
          <p:cNvCxnSpPr/>
          <p:nvPr/>
        </p:nvCxnSpPr>
        <p:spPr>
          <a:xfrm rot="16200000" flipV="1">
            <a:off x="9924081" y="294585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16">
            <a:extLst>
              <a:ext uri="{FF2B5EF4-FFF2-40B4-BE49-F238E27FC236}">
                <a16:creationId xmlns:a16="http://schemas.microsoft.com/office/drawing/2014/main" id="{9E15FA5A-E5CA-E0AE-29E2-131047935C54}"/>
              </a:ext>
            </a:extLst>
          </p:cNvPr>
          <p:cNvCxnSpPr/>
          <p:nvPr/>
        </p:nvCxnSpPr>
        <p:spPr>
          <a:xfrm rot="16200000" flipV="1">
            <a:off x="8927608" y="2958552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2AB39BC3-7CFF-DBA2-B5ED-AA18770A01C8}"/>
              </a:ext>
            </a:extLst>
          </p:cNvPr>
          <p:cNvSpPr/>
          <p:nvPr/>
        </p:nvSpPr>
        <p:spPr>
          <a:xfrm>
            <a:off x="8606143" y="2199414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69C83BA1-E204-B8D8-CF98-7C2CDFE6239E}"/>
              </a:ext>
            </a:extLst>
          </p:cNvPr>
          <p:cNvCxnSpPr>
            <a:stCxn id="41" idx="4"/>
            <a:endCxn id="40" idx="4"/>
          </p:cNvCxnSpPr>
          <p:nvPr/>
        </p:nvCxnSpPr>
        <p:spPr>
          <a:xfrm rot="5400000">
            <a:off x="9423281" y="3000445"/>
            <a:ext cx="9982" cy="988627"/>
          </a:xfrm>
          <a:prstGeom prst="curvedConnector3">
            <a:avLst>
              <a:gd name="adj1" fmla="val 3557644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3D9F2CC-AE5F-E018-8DB8-8332D221156F}"/>
              </a:ext>
            </a:extLst>
          </p:cNvPr>
          <p:cNvSpPr/>
          <p:nvPr/>
        </p:nvSpPr>
        <p:spPr>
          <a:xfrm>
            <a:off x="9148690" y="3549903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6893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2" grpId="0"/>
      <p:bldP spid="14" grpId="0"/>
      <p:bldP spid="16" grpId="0"/>
      <p:bldP spid="18" grpId="0"/>
      <p:bldP spid="19" grpId="0"/>
      <p:bldP spid="20" grpId="0" animBg="1"/>
      <p:bldP spid="25" grpId="0"/>
      <p:bldP spid="26" grpId="0"/>
      <p:bldP spid="27" grpId="0"/>
      <p:bldP spid="40" grpId="0" animBg="1"/>
      <p:bldP spid="41" grpId="0" animBg="1"/>
      <p:bldP spid="48" grpId="0"/>
      <p:bldP spid="50" grpId="0"/>
      <p:bldP spid="53" grpId="0"/>
      <p:bldP spid="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ends in 0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starts with 1 ends in 0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3EF48B7-CAC5-4D64-2BD5-8F48A22835A6}"/>
              </a:ext>
            </a:extLst>
          </p:cNvPr>
          <p:cNvSpPr/>
          <p:nvPr/>
        </p:nvSpPr>
        <p:spPr>
          <a:xfrm>
            <a:off x="2243335" y="3108060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47F842-03C8-489B-BC83-68A4A1BB937E}"/>
              </a:ext>
            </a:extLst>
          </p:cNvPr>
          <p:cNvSpPr/>
          <p:nvPr/>
        </p:nvSpPr>
        <p:spPr>
          <a:xfrm>
            <a:off x="3231962" y="309807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B6FB09-CCED-DD7D-A7FB-F07BB6225778}"/>
              </a:ext>
            </a:extLst>
          </p:cNvPr>
          <p:cNvCxnSpPr/>
          <p:nvPr/>
        </p:nvCxnSpPr>
        <p:spPr>
          <a:xfrm>
            <a:off x="1694727" y="332888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8341346-B173-E24F-7361-040639688A77}"/>
              </a:ext>
            </a:extLst>
          </p:cNvPr>
          <p:cNvCxnSpPr/>
          <p:nvPr/>
        </p:nvCxnSpPr>
        <p:spPr>
          <a:xfrm>
            <a:off x="2700003" y="332790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6C5C973-1E49-0C1A-D134-F18C34F1377B}"/>
              </a:ext>
            </a:extLst>
          </p:cNvPr>
          <p:cNvSpPr/>
          <p:nvPr/>
        </p:nvSpPr>
        <p:spPr>
          <a:xfrm>
            <a:off x="2800557" y="298251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5318BA-EDF2-0741-F494-960C757DEF69}"/>
              </a:ext>
            </a:extLst>
          </p:cNvPr>
          <p:cNvSpPr/>
          <p:nvPr/>
        </p:nvSpPr>
        <p:spPr>
          <a:xfrm>
            <a:off x="3300542" y="3166658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6F4B59-EA63-9298-8A83-B50B2212A98D}"/>
              </a:ext>
            </a:extLst>
          </p:cNvPr>
          <p:cNvSpPr/>
          <p:nvPr/>
        </p:nvSpPr>
        <p:spPr>
          <a:xfrm>
            <a:off x="3161470" y="2296729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cxnSp>
        <p:nvCxnSpPr>
          <p:cNvPr id="13" name="Curved Connector 16">
            <a:extLst>
              <a:ext uri="{FF2B5EF4-FFF2-40B4-BE49-F238E27FC236}">
                <a16:creationId xmlns:a16="http://schemas.microsoft.com/office/drawing/2014/main" id="{EB73F2D1-4F66-A7AF-697E-D9036FEE6A3E}"/>
              </a:ext>
            </a:extLst>
          </p:cNvPr>
          <p:cNvCxnSpPr/>
          <p:nvPr/>
        </p:nvCxnSpPr>
        <p:spPr>
          <a:xfrm rot="16200000" flipV="1">
            <a:off x="3462058" y="3011363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6">
            <a:extLst>
              <a:ext uri="{FF2B5EF4-FFF2-40B4-BE49-F238E27FC236}">
                <a16:creationId xmlns:a16="http://schemas.microsoft.com/office/drawing/2014/main" id="{C10C0B07-13AC-EAF7-3BBA-A8F610391BF7}"/>
              </a:ext>
            </a:extLst>
          </p:cNvPr>
          <p:cNvCxnSpPr/>
          <p:nvPr/>
        </p:nvCxnSpPr>
        <p:spPr>
          <a:xfrm rot="16200000" flipV="1">
            <a:off x="2465585" y="3024063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83780A6-048A-B61D-5021-E78BDE54A429}"/>
              </a:ext>
            </a:extLst>
          </p:cNvPr>
          <p:cNvSpPr/>
          <p:nvPr/>
        </p:nvSpPr>
        <p:spPr>
          <a:xfrm>
            <a:off x="2144120" y="2264925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726204F-D4F0-AB36-492F-27D0225E3DAB}"/>
              </a:ext>
            </a:extLst>
          </p:cNvPr>
          <p:cNvCxnSpPr>
            <a:stCxn id="7" idx="4"/>
            <a:endCxn id="4" idx="4"/>
          </p:cNvCxnSpPr>
          <p:nvPr/>
        </p:nvCxnSpPr>
        <p:spPr>
          <a:xfrm rot="5400000">
            <a:off x="2961258" y="3065956"/>
            <a:ext cx="9982" cy="988627"/>
          </a:xfrm>
          <a:prstGeom prst="curvedConnector3">
            <a:avLst>
              <a:gd name="adj1" fmla="val 2390122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ABE493C-8D16-4A6D-F20C-F7FAB7BD32AD}"/>
              </a:ext>
            </a:extLst>
          </p:cNvPr>
          <p:cNvSpPr/>
          <p:nvPr/>
        </p:nvSpPr>
        <p:spPr>
          <a:xfrm>
            <a:off x="2672207" y="3831186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64C941C-A413-F46E-FEAA-1E4F909C31E1}"/>
              </a:ext>
            </a:extLst>
          </p:cNvPr>
          <p:cNvSpPr/>
          <p:nvPr/>
        </p:nvSpPr>
        <p:spPr>
          <a:xfrm>
            <a:off x="7575563" y="274393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891DCB-287E-CAF1-2CCC-FC566A000F65}"/>
              </a:ext>
            </a:extLst>
          </p:cNvPr>
          <p:cNvSpPr/>
          <p:nvPr/>
        </p:nvSpPr>
        <p:spPr>
          <a:xfrm>
            <a:off x="8598052" y="274393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41104C-64A6-9B95-5F0E-15A54BDCAC7E}"/>
              </a:ext>
            </a:extLst>
          </p:cNvPr>
          <p:cNvSpPr/>
          <p:nvPr/>
        </p:nvSpPr>
        <p:spPr>
          <a:xfrm>
            <a:off x="9584955" y="2731575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1FADD4-4457-12C8-23A4-13DE3016117A}"/>
              </a:ext>
            </a:extLst>
          </p:cNvPr>
          <p:cNvCxnSpPr/>
          <p:nvPr/>
        </p:nvCxnSpPr>
        <p:spPr>
          <a:xfrm>
            <a:off x="7016047" y="297253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43D614-EE8B-F5AD-52CA-AA32E3371A2C}"/>
              </a:ext>
            </a:extLst>
          </p:cNvPr>
          <p:cNvCxnSpPr/>
          <p:nvPr/>
        </p:nvCxnSpPr>
        <p:spPr>
          <a:xfrm>
            <a:off x="8032807" y="2982519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07D3265-937F-C327-EBEC-AC8BFBDEF1F3}"/>
              </a:ext>
            </a:extLst>
          </p:cNvPr>
          <p:cNvSpPr/>
          <p:nvPr/>
        </p:nvSpPr>
        <p:spPr>
          <a:xfrm>
            <a:off x="8105393" y="262837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C4317B-16B0-D0D6-6885-DDAC075BBDC9}"/>
              </a:ext>
            </a:extLst>
          </p:cNvPr>
          <p:cNvCxnSpPr/>
          <p:nvPr/>
        </p:nvCxnSpPr>
        <p:spPr>
          <a:xfrm>
            <a:off x="9060313" y="297474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7756C-E87E-BF53-6183-05D2E80B8663}"/>
              </a:ext>
            </a:extLst>
          </p:cNvPr>
          <p:cNvSpPr/>
          <p:nvPr/>
        </p:nvSpPr>
        <p:spPr>
          <a:xfrm>
            <a:off x="9169540" y="262837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2D205F-2869-0A74-78E3-C368501B97B3}"/>
              </a:ext>
            </a:extLst>
          </p:cNvPr>
          <p:cNvSpPr/>
          <p:nvPr/>
        </p:nvSpPr>
        <p:spPr>
          <a:xfrm>
            <a:off x="9653535" y="2800155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8C664CE-2C5B-2ACB-78B1-3898399EA370}"/>
              </a:ext>
            </a:extLst>
          </p:cNvPr>
          <p:cNvSpPr/>
          <p:nvPr/>
        </p:nvSpPr>
        <p:spPr>
          <a:xfrm>
            <a:off x="7575563" y="4015189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1B234A-B3EA-2571-A400-2EA48268E3C7}"/>
              </a:ext>
            </a:extLst>
          </p:cNvPr>
          <p:cNvCxnSpPr>
            <a:cxnSpLocks/>
          </p:cNvCxnSpPr>
          <p:nvPr/>
        </p:nvCxnSpPr>
        <p:spPr>
          <a:xfrm>
            <a:off x="7804163" y="3191928"/>
            <a:ext cx="0" cy="83606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3B28DED-7F6F-C3BF-C215-60D674E841AF}"/>
              </a:ext>
            </a:extLst>
          </p:cNvPr>
          <p:cNvSpPr/>
          <p:nvPr/>
        </p:nvSpPr>
        <p:spPr>
          <a:xfrm>
            <a:off x="9514463" y="1930226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7DF2A5-D71D-0ADC-5DA9-A8E22BC42FDB}"/>
              </a:ext>
            </a:extLst>
          </p:cNvPr>
          <p:cNvSpPr/>
          <p:nvPr/>
        </p:nvSpPr>
        <p:spPr>
          <a:xfrm>
            <a:off x="7131448" y="4510481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  <p:cxnSp>
        <p:nvCxnSpPr>
          <p:cNvPr id="39" name="Curved Connector 16">
            <a:extLst>
              <a:ext uri="{FF2B5EF4-FFF2-40B4-BE49-F238E27FC236}">
                <a16:creationId xmlns:a16="http://schemas.microsoft.com/office/drawing/2014/main" id="{ED568FE8-6927-800C-9725-E4F498302621}"/>
              </a:ext>
            </a:extLst>
          </p:cNvPr>
          <p:cNvCxnSpPr/>
          <p:nvPr/>
        </p:nvCxnSpPr>
        <p:spPr>
          <a:xfrm rot="16200000" flipV="1">
            <a:off x="9815051" y="2644860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E2A2093-7CD4-76C6-DD4D-4FF625F41BF0}"/>
              </a:ext>
            </a:extLst>
          </p:cNvPr>
          <p:cNvSpPr/>
          <p:nvPr/>
        </p:nvSpPr>
        <p:spPr>
          <a:xfrm>
            <a:off x="8521298" y="1941801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4" name="Curved Connector 16">
            <a:extLst>
              <a:ext uri="{FF2B5EF4-FFF2-40B4-BE49-F238E27FC236}">
                <a16:creationId xmlns:a16="http://schemas.microsoft.com/office/drawing/2014/main" id="{16B9F8F4-4436-5380-2A50-5AEE08674A54}"/>
              </a:ext>
            </a:extLst>
          </p:cNvPr>
          <p:cNvCxnSpPr/>
          <p:nvPr/>
        </p:nvCxnSpPr>
        <p:spPr>
          <a:xfrm rot="16200000" flipV="1">
            <a:off x="8821886" y="2656435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0056ED0B-8EF1-D3B6-B416-9777F15666E3}"/>
              </a:ext>
            </a:extLst>
          </p:cNvPr>
          <p:cNvCxnSpPr/>
          <p:nvPr/>
        </p:nvCxnSpPr>
        <p:spPr>
          <a:xfrm rot="5400000">
            <a:off x="9316135" y="2693838"/>
            <a:ext cx="9982" cy="988627"/>
          </a:xfrm>
          <a:prstGeom prst="curvedConnector3">
            <a:avLst>
              <a:gd name="adj1" fmla="val 2390122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05DAE55-1BA1-E242-532D-66F315255D06}"/>
              </a:ext>
            </a:extLst>
          </p:cNvPr>
          <p:cNvSpPr/>
          <p:nvPr/>
        </p:nvSpPr>
        <p:spPr>
          <a:xfrm>
            <a:off x="9027084" y="3459068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52D7E9-DA8D-E5FE-8EAB-47D0620C6D25}"/>
              </a:ext>
            </a:extLst>
          </p:cNvPr>
          <p:cNvSpPr/>
          <p:nvPr/>
        </p:nvSpPr>
        <p:spPr>
          <a:xfrm>
            <a:off x="7448056" y="342150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033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2" grpId="0"/>
      <p:bldP spid="15" grpId="0"/>
      <p:bldP spid="17" grpId="0"/>
      <p:bldP spid="18" grpId="0" animBg="1"/>
      <p:bldP spid="19" grpId="0" animBg="1"/>
      <p:bldP spid="21" grpId="0" animBg="1"/>
      <p:bldP spid="24" grpId="0"/>
      <p:bldP spid="26" grpId="0"/>
      <p:bldP spid="32" grpId="0" animBg="1"/>
      <p:bldP spid="37" grpId="0"/>
      <p:bldP spid="38" grpId="0"/>
      <p:bldP spid="43" grpId="0"/>
      <p:bldP spid="46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ends in 00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ends in 10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213709-CF11-5043-BF58-55EB6295821D}"/>
                  </a:ext>
                </a:extLst>
              </p:cNvPr>
              <p:cNvSpPr/>
              <p:nvPr/>
            </p:nvSpPr>
            <p:spPr>
              <a:xfrm>
                <a:off x="7363266" y="3285528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42213709-CF11-5043-BF58-55EB629582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66" y="3285528"/>
                <a:ext cx="457200" cy="457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F617BCB-58A8-B79B-F19D-3D50F685797E}"/>
                  </a:ext>
                </a:extLst>
              </p:cNvPr>
              <p:cNvSpPr/>
              <p:nvPr/>
            </p:nvSpPr>
            <p:spPr>
              <a:xfrm>
                <a:off x="8925366" y="3285528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F617BCB-58A8-B79B-F19D-3D50F68579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366" y="3285528"/>
                <a:ext cx="457200" cy="457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00FD85-A25F-6786-436C-045ED512E001}"/>
                  </a:ext>
                </a:extLst>
              </p:cNvPr>
              <p:cNvSpPr/>
              <p:nvPr/>
            </p:nvSpPr>
            <p:spPr>
              <a:xfrm>
                <a:off x="10709746" y="3285528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00FD85-A25F-6786-436C-045ED512E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746" y="3285528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0FCFD9-2FA3-543C-4590-2CA0AC0F6910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7820466" y="3514128"/>
            <a:ext cx="11049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8783FF-E510-FBA8-CC6E-79A632957B24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713316" y="3507479"/>
            <a:ext cx="649950" cy="6649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8">
            <a:extLst>
              <a:ext uri="{FF2B5EF4-FFF2-40B4-BE49-F238E27FC236}">
                <a16:creationId xmlns:a16="http://schemas.microsoft.com/office/drawing/2014/main" id="{D22835B2-2126-E647-7FDD-DB021ABDE7D8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7591866" y="3190838"/>
            <a:ext cx="12700" cy="323290"/>
          </a:xfrm>
          <a:prstGeom prst="curvedConnector3">
            <a:avLst>
              <a:gd name="adj1" fmla="val 4879102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9">
            <a:extLst>
              <a:ext uri="{FF2B5EF4-FFF2-40B4-BE49-F238E27FC236}">
                <a16:creationId xmlns:a16="http://schemas.microsoft.com/office/drawing/2014/main" id="{F51C57F4-8315-CB6A-EDEC-176C0606ECCF}"/>
              </a:ext>
            </a:extLst>
          </p:cNvPr>
          <p:cNvCxnSpPr>
            <a:stCxn id="8" idx="4"/>
            <a:endCxn id="4" idx="4"/>
          </p:cNvCxnSpPr>
          <p:nvPr/>
        </p:nvCxnSpPr>
        <p:spPr>
          <a:xfrm rot="5400000">
            <a:off x="9265106" y="2069488"/>
            <a:ext cx="12700" cy="3346480"/>
          </a:xfrm>
          <a:prstGeom prst="curvedConnector3">
            <a:avLst>
              <a:gd name="adj1" fmla="val 7075346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C3F947-E9D9-F43F-976C-080264D8AAD1}"/>
              </a:ext>
            </a:extLst>
          </p:cNvPr>
          <p:cNvSpPr txBox="1"/>
          <p:nvPr/>
        </p:nvSpPr>
        <p:spPr>
          <a:xfrm>
            <a:off x="8201517" y="3164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249BCD-3A73-92C8-4F1B-DA6560EC4529}"/>
              </a:ext>
            </a:extLst>
          </p:cNvPr>
          <p:cNvSpPr txBox="1"/>
          <p:nvPr/>
        </p:nvSpPr>
        <p:spPr>
          <a:xfrm>
            <a:off x="7458175" y="2343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ACCBC-0BC3-D191-BA65-1577211BA7D2}"/>
              </a:ext>
            </a:extLst>
          </p:cNvPr>
          <p:cNvSpPr txBox="1"/>
          <p:nvPr/>
        </p:nvSpPr>
        <p:spPr>
          <a:xfrm>
            <a:off x="8991838" y="23708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B3FE1C-C5DF-BDEB-6634-DD75BD5E6B5C}"/>
              </a:ext>
            </a:extLst>
          </p:cNvPr>
          <p:cNvSpPr/>
          <p:nvPr/>
        </p:nvSpPr>
        <p:spPr>
          <a:xfrm>
            <a:off x="10776981" y="3352763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636C82-165B-2DD8-21B5-45DB81804A32}"/>
              </a:ext>
            </a:extLst>
          </p:cNvPr>
          <p:cNvSpPr txBox="1"/>
          <p:nvPr/>
        </p:nvSpPr>
        <p:spPr>
          <a:xfrm>
            <a:off x="9977863" y="2720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5FB626-8A13-921E-5293-16A1BBD3F561}"/>
              </a:ext>
            </a:extLst>
          </p:cNvPr>
          <p:cNvSpPr txBox="1"/>
          <p:nvPr/>
        </p:nvSpPr>
        <p:spPr>
          <a:xfrm>
            <a:off x="9193623" y="428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11B1C3-7ACC-5566-D48C-18DF22452687}"/>
              </a:ext>
            </a:extLst>
          </p:cNvPr>
          <p:cNvSpPr txBox="1"/>
          <p:nvPr/>
        </p:nvSpPr>
        <p:spPr>
          <a:xfrm>
            <a:off x="9955572" y="3564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0" name="Curved Connector 17">
            <a:extLst>
              <a:ext uri="{FF2B5EF4-FFF2-40B4-BE49-F238E27FC236}">
                <a16:creationId xmlns:a16="http://schemas.microsoft.com/office/drawing/2014/main" id="{D12633BB-3936-82DF-457E-F60B685467DE}"/>
              </a:ext>
            </a:extLst>
          </p:cNvPr>
          <p:cNvCxnSpPr>
            <a:stCxn id="7" idx="1"/>
            <a:endCxn id="7" idx="7"/>
          </p:cNvCxnSpPr>
          <p:nvPr/>
        </p:nvCxnSpPr>
        <p:spPr>
          <a:xfrm rot="5400000" flipH="1" flipV="1">
            <a:off x="9153966" y="3190838"/>
            <a:ext cx="12700" cy="323290"/>
          </a:xfrm>
          <a:prstGeom prst="curvedConnector3">
            <a:avLst>
              <a:gd name="adj1" fmla="val 4241126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18">
            <a:extLst>
              <a:ext uri="{FF2B5EF4-FFF2-40B4-BE49-F238E27FC236}">
                <a16:creationId xmlns:a16="http://schemas.microsoft.com/office/drawing/2014/main" id="{67F869E1-E39C-A2BA-0A73-F0EEF89E8021}"/>
              </a:ext>
            </a:extLst>
          </p:cNvPr>
          <p:cNvCxnSpPr>
            <a:stCxn id="7" idx="7"/>
            <a:endCxn id="8" idx="1"/>
          </p:cNvCxnSpPr>
          <p:nvPr/>
        </p:nvCxnSpPr>
        <p:spPr>
          <a:xfrm rot="5400000" flipH="1" flipV="1">
            <a:off x="10046156" y="2621938"/>
            <a:ext cx="12700" cy="1461090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9">
            <a:extLst>
              <a:ext uri="{FF2B5EF4-FFF2-40B4-BE49-F238E27FC236}">
                <a16:creationId xmlns:a16="http://schemas.microsoft.com/office/drawing/2014/main" id="{3D9AD746-7C38-98AE-3BFD-58C7AEAF45FC}"/>
              </a:ext>
            </a:extLst>
          </p:cNvPr>
          <p:cNvCxnSpPr>
            <a:stCxn id="8" idx="3"/>
            <a:endCxn id="7" idx="5"/>
          </p:cNvCxnSpPr>
          <p:nvPr/>
        </p:nvCxnSpPr>
        <p:spPr>
          <a:xfrm rot="5400000">
            <a:off x="10046156" y="2945228"/>
            <a:ext cx="12700" cy="1461090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9CAF463-00BF-17E7-8F46-529F943276B1}"/>
                  </a:ext>
                </a:extLst>
              </p:cNvPr>
              <p:cNvSpPr/>
              <p:nvPr/>
            </p:nvSpPr>
            <p:spPr>
              <a:xfrm>
                <a:off x="1359187" y="3285528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9CAF463-00BF-17E7-8F46-529F94327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187" y="3285528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DEF409-BB9E-F853-0981-1E3BA828C54C}"/>
                  </a:ext>
                </a:extLst>
              </p:cNvPr>
              <p:cNvSpPr/>
              <p:nvPr/>
            </p:nvSpPr>
            <p:spPr>
              <a:xfrm>
                <a:off x="2921287" y="3285528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CDEF409-BB9E-F853-0981-1E3BA828C5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287" y="3285528"/>
                <a:ext cx="457200" cy="457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0845C2-8DD2-26F4-D80E-48EB0625B4B8}"/>
                  </a:ext>
                </a:extLst>
              </p:cNvPr>
              <p:cNvSpPr/>
              <p:nvPr/>
            </p:nvSpPr>
            <p:spPr>
              <a:xfrm>
                <a:off x="4467738" y="3272230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50845C2-8DD2-26F4-D80E-48EB0625B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38" y="3272230"/>
                <a:ext cx="457200" cy="457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39C0A-E697-9848-69DE-2C4F38CAF125}"/>
              </a:ext>
            </a:extLst>
          </p:cNvPr>
          <p:cNvCxnSpPr>
            <a:stCxn id="24" idx="6"/>
            <a:endCxn id="25" idx="2"/>
          </p:cNvCxnSpPr>
          <p:nvPr/>
        </p:nvCxnSpPr>
        <p:spPr>
          <a:xfrm>
            <a:off x="1816387" y="3514128"/>
            <a:ext cx="11049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F925D64-027C-28AC-A3BC-32F69B854E11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72998" y="3514128"/>
            <a:ext cx="58618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8">
            <a:extLst>
              <a:ext uri="{FF2B5EF4-FFF2-40B4-BE49-F238E27FC236}">
                <a16:creationId xmlns:a16="http://schemas.microsoft.com/office/drawing/2014/main" id="{CFED42D6-F568-7711-02B3-58B857887B34}"/>
              </a:ext>
            </a:extLst>
          </p:cNvPr>
          <p:cNvCxnSpPr>
            <a:stCxn id="24" idx="1"/>
            <a:endCxn id="24" idx="7"/>
          </p:cNvCxnSpPr>
          <p:nvPr/>
        </p:nvCxnSpPr>
        <p:spPr>
          <a:xfrm rot="5400000" flipH="1" flipV="1">
            <a:off x="1587787" y="3190838"/>
            <a:ext cx="12700" cy="323290"/>
          </a:xfrm>
          <a:prstGeom prst="curvedConnector3">
            <a:avLst>
              <a:gd name="adj1" fmla="val 440555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9">
            <a:extLst>
              <a:ext uri="{FF2B5EF4-FFF2-40B4-BE49-F238E27FC236}">
                <a16:creationId xmlns:a16="http://schemas.microsoft.com/office/drawing/2014/main" id="{2CC829EF-E16E-54F4-A9C7-A3B93ED9A14D}"/>
              </a:ext>
            </a:extLst>
          </p:cNvPr>
          <p:cNvCxnSpPr>
            <a:cxnSpLocks/>
            <a:stCxn id="26" idx="4"/>
            <a:endCxn id="24" idx="4"/>
          </p:cNvCxnSpPr>
          <p:nvPr/>
        </p:nvCxnSpPr>
        <p:spPr>
          <a:xfrm rot="5400000">
            <a:off x="3135414" y="2181804"/>
            <a:ext cx="13298" cy="3108551"/>
          </a:xfrm>
          <a:prstGeom prst="curvedConnector3">
            <a:avLst>
              <a:gd name="adj1" fmla="val 67104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7E2899A-C7BF-8289-7686-143985CE0C73}"/>
              </a:ext>
            </a:extLst>
          </p:cNvPr>
          <p:cNvSpPr txBox="1"/>
          <p:nvPr/>
        </p:nvSpPr>
        <p:spPr>
          <a:xfrm>
            <a:off x="2235487" y="314618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8BAE00-81B0-1D1B-29D7-73300F14025A}"/>
              </a:ext>
            </a:extLst>
          </p:cNvPr>
          <p:cNvSpPr txBox="1"/>
          <p:nvPr/>
        </p:nvSpPr>
        <p:spPr>
          <a:xfrm>
            <a:off x="1432492" y="2453824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4DD99CE-0310-93AA-1CF5-6040F00CEFF2}"/>
              </a:ext>
            </a:extLst>
          </p:cNvPr>
          <p:cNvSpPr/>
          <p:nvPr/>
        </p:nvSpPr>
        <p:spPr>
          <a:xfrm>
            <a:off x="4534973" y="3339465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0F45E3-DDAD-676B-7EB5-CC2D69F2E73A}"/>
              </a:ext>
            </a:extLst>
          </p:cNvPr>
          <p:cNvSpPr txBox="1"/>
          <p:nvPr/>
        </p:nvSpPr>
        <p:spPr>
          <a:xfrm>
            <a:off x="3189544" y="4283046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E4679C-AF42-EDE3-2BA9-7A9A5CF46368}"/>
              </a:ext>
            </a:extLst>
          </p:cNvPr>
          <p:cNvSpPr txBox="1"/>
          <p:nvPr/>
        </p:nvSpPr>
        <p:spPr>
          <a:xfrm>
            <a:off x="2225819" y="36974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0" name="Curved Connector 19">
            <a:extLst>
              <a:ext uri="{FF2B5EF4-FFF2-40B4-BE49-F238E27FC236}">
                <a16:creationId xmlns:a16="http://schemas.microsoft.com/office/drawing/2014/main" id="{80D54FEA-7651-8F52-209A-8DC3CE406261}"/>
              </a:ext>
            </a:extLst>
          </p:cNvPr>
          <p:cNvCxnSpPr>
            <a:cxnSpLocks/>
          </p:cNvCxnSpPr>
          <p:nvPr/>
        </p:nvCxnSpPr>
        <p:spPr>
          <a:xfrm rot="5400000">
            <a:off x="2370312" y="3043760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0BFFF7D-571F-9314-05D1-E09A64FA37C7}"/>
              </a:ext>
            </a:extLst>
          </p:cNvPr>
          <p:cNvCxnSpPr>
            <a:cxnSpLocks/>
            <a:stCxn id="25" idx="6"/>
            <a:endCxn id="26" idx="2"/>
          </p:cNvCxnSpPr>
          <p:nvPr/>
        </p:nvCxnSpPr>
        <p:spPr>
          <a:xfrm flipV="1">
            <a:off x="3378487" y="3500830"/>
            <a:ext cx="1089251" cy="132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6595B7-4116-1539-924D-61AF75B47209}"/>
              </a:ext>
            </a:extLst>
          </p:cNvPr>
          <p:cNvSpPr txBox="1"/>
          <p:nvPr/>
        </p:nvSpPr>
        <p:spPr>
          <a:xfrm>
            <a:off x="3749517" y="3171157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031400-688F-5CFC-206A-FE8D05DA57BC}"/>
              </a:ext>
            </a:extLst>
          </p:cNvPr>
          <p:cNvSpPr txBox="1"/>
          <p:nvPr/>
        </p:nvSpPr>
        <p:spPr>
          <a:xfrm>
            <a:off x="4638007" y="22602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8" name="Curved Connector 8">
            <a:extLst>
              <a:ext uri="{FF2B5EF4-FFF2-40B4-BE49-F238E27FC236}">
                <a16:creationId xmlns:a16="http://schemas.microsoft.com/office/drawing/2014/main" id="{6A492FAD-D5B9-C71E-FF43-E9CF5312C98D}"/>
              </a:ext>
            </a:extLst>
          </p:cNvPr>
          <p:cNvCxnSpPr/>
          <p:nvPr/>
        </p:nvCxnSpPr>
        <p:spPr>
          <a:xfrm rot="5400000" flipH="1" flipV="1">
            <a:off x="4687684" y="3172758"/>
            <a:ext cx="12700" cy="323290"/>
          </a:xfrm>
          <a:prstGeom prst="curvedConnector3">
            <a:avLst>
              <a:gd name="adj1" fmla="val 440555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30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3" grpId="0"/>
      <p:bldP spid="14" grpId="0"/>
      <p:bldP spid="15" grpId="0"/>
      <p:bldP spid="17" grpId="0"/>
      <p:bldP spid="18" grpId="0"/>
      <p:bldP spid="19" grpId="0"/>
      <p:bldP spid="24" grpId="0" animBg="1"/>
      <p:bldP spid="25" grpId="0" animBg="1"/>
      <p:bldP spid="26" grpId="0" animBg="1"/>
      <p:bldP spid="31" grpId="0"/>
      <p:bldP spid="32" grpId="0"/>
      <p:bldP spid="36" grpId="0"/>
      <p:bldP spid="37" grpId="0"/>
      <p:bldP spid="42" grpId="0"/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ends in 01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ends in 11</a:t>
            </a:r>
          </a:p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FAF5669-8EDF-0671-086D-D87FECCDE2AA}"/>
                  </a:ext>
                </a:extLst>
              </p:cNvPr>
              <p:cNvSpPr/>
              <p:nvPr/>
            </p:nvSpPr>
            <p:spPr>
              <a:xfrm>
                <a:off x="1298132" y="3412849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FAF5669-8EDF-0671-086D-D87FECCDE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132" y="3412849"/>
                <a:ext cx="457200" cy="4572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311E0B-8F63-3D87-CC66-48CD6E17CE1E}"/>
                  </a:ext>
                </a:extLst>
              </p:cNvPr>
              <p:cNvSpPr/>
              <p:nvPr/>
            </p:nvSpPr>
            <p:spPr>
              <a:xfrm>
                <a:off x="2860232" y="3412849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D311E0B-8F63-3D87-CC66-48CD6E17C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232" y="3412849"/>
                <a:ext cx="457200" cy="457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6A06278-F1A6-A13A-11DE-D6B27CA67C6F}"/>
                  </a:ext>
                </a:extLst>
              </p:cNvPr>
              <p:cNvSpPr/>
              <p:nvPr/>
            </p:nvSpPr>
            <p:spPr>
              <a:xfrm>
                <a:off x="4644612" y="3412849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6A06278-F1A6-A13A-11DE-D6B27CA67C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612" y="3412849"/>
                <a:ext cx="457200" cy="4572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CCE261-F4C4-055D-F1B2-395DA3FCF663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55332" y="3641449"/>
            <a:ext cx="11049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514E22-9539-E2A4-2B84-152A1E74F9B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720021" y="3641449"/>
            <a:ext cx="578111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8">
            <a:extLst>
              <a:ext uri="{FF2B5EF4-FFF2-40B4-BE49-F238E27FC236}">
                <a16:creationId xmlns:a16="http://schemas.microsoft.com/office/drawing/2014/main" id="{441702AF-337B-7179-F43E-E214AA34C56F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1526732" y="3318159"/>
            <a:ext cx="12700" cy="323290"/>
          </a:xfrm>
          <a:prstGeom prst="curvedConnector3">
            <a:avLst>
              <a:gd name="adj1" fmla="val 4182882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9">
            <a:extLst>
              <a:ext uri="{FF2B5EF4-FFF2-40B4-BE49-F238E27FC236}">
                <a16:creationId xmlns:a16="http://schemas.microsoft.com/office/drawing/2014/main" id="{0A643B41-80A2-4CE8-6BD9-9CA3672DD5E5}"/>
              </a:ext>
            </a:extLst>
          </p:cNvPr>
          <p:cNvCxnSpPr>
            <a:stCxn id="8" idx="4"/>
            <a:endCxn id="4" idx="4"/>
          </p:cNvCxnSpPr>
          <p:nvPr/>
        </p:nvCxnSpPr>
        <p:spPr>
          <a:xfrm rot="5400000">
            <a:off x="3199972" y="2196809"/>
            <a:ext cx="12700" cy="3346480"/>
          </a:xfrm>
          <a:prstGeom prst="curvedConnector3">
            <a:avLst>
              <a:gd name="adj1" fmla="val 4397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113C4F4-2E62-9918-1226-693143242C33}"/>
              </a:ext>
            </a:extLst>
          </p:cNvPr>
          <p:cNvSpPr txBox="1"/>
          <p:nvPr/>
        </p:nvSpPr>
        <p:spPr>
          <a:xfrm>
            <a:off x="2126698" y="331110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58BC0-FC42-48FA-A595-80D8680175FA}"/>
              </a:ext>
            </a:extLst>
          </p:cNvPr>
          <p:cNvSpPr txBox="1"/>
          <p:nvPr/>
        </p:nvSpPr>
        <p:spPr>
          <a:xfrm>
            <a:off x="1383842" y="259186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42058F-8591-1DD5-FBCF-1242CE9813C0}"/>
              </a:ext>
            </a:extLst>
          </p:cNvPr>
          <p:cNvSpPr txBox="1"/>
          <p:nvPr/>
        </p:nvSpPr>
        <p:spPr>
          <a:xfrm>
            <a:off x="2977487" y="259186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A0DAFE-0DAA-A471-AF5B-5B3CABA251D0}"/>
              </a:ext>
            </a:extLst>
          </p:cNvPr>
          <p:cNvSpPr/>
          <p:nvPr/>
        </p:nvSpPr>
        <p:spPr>
          <a:xfrm>
            <a:off x="4720812" y="3489049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EF14BB-4A6F-FECE-36CE-12010AE19767}"/>
              </a:ext>
            </a:extLst>
          </p:cNvPr>
          <p:cNvSpPr txBox="1"/>
          <p:nvPr/>
        </p:nvSpPr>
        <p:spPr>
          <a:xfrm>
            <a:off x="3912729" y="284825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6E086-8B28-8072-C34B-41CC695CEC51}"/>
              </a:ext>
            </a:extLst>
          </p:cNvPr>
          <p:cNvSpPr txBox="1"/>
          <p:nvPr/>
        </p:nvSpPr>
        <p:spPr>
          <a:xfrm>
            <a:off x="3128489" y="441036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1737A-EED1-938E-C757-072D3E4D1F9F}"/>
              </a:ext>
            </a:extLst>
          </p:cNvPr>
          <p:cNvSpPr txBox="1"/>
          <p:nvPr/>
        </p:nvSpPr>
        <p:spPr>
          <a:xfrm>
            <a:off x="3892092" y="3754395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0" name="Curved Connector 17">
            <a:extLst>
              <a:ext uri="{FF2B5EF4-FFF2-40B4-BE49-F238E27FC236}">
                <a16:creationId xmlns:a16="http://schemas.microsoft.com/office/drawing/2014/main" id="{111B44B1-200F-1572-58CD-357FB65C6D9C}"/>
              </a:ext>
            </a:extLst>
          </p:cNvPr>
          <p:cNvCxnSpPr>
            <a:stCxn id="7" idx="1"/>
            <a:endCxn id="7" idx="7"/>
          </p:cNvCxnSpPr>
          <p:nvPr/>
        </p:nvCxnSpPr>
        <p:spPr>
          <a:xfrm rot="5400000" flipH="1" flipV="1">
            <a:off x="3088832" y="3318159"/>
            <a:ext cx="12700" cy="323290"/>
          </a:xfrm>
          <a:prstGeom prst="curvedConnector3">
            <a:avLst>
              <a:gd name="adj1" fmla="val 3960197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18">
            <a:extLst>
              <a:ext uri="{FF2B5EF4-FFF2-40B4-BE49-F238E27FC236}">
                <a16:creationId xmlns:a16="http://schemas.microsoft.com/office/drawing/2014/main" id="{435A0915-F1F5-CA7B-DBDC-C4EE6D47787D}"/>
              </a:ext>
            </a:extLst>
          </p:cNvPr>
          <p:cNvCxnSpPr>
            <a:stCxn id="7" idx="7"/>
            <a:endCxn id="8" idx="1"/>
          </p:cNvCxnSpPr>
          <p:nvPr/>
        </p:nvCxnSpPr>
        <p:spPr>
          <a:xfrm rot="5400000" flipH="1" flipV="1">
            <a:off x="3981022" y="2749259"/>
            <a:ext cx="12700" cy="1461090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9">
            <a:extLst>
              <a:ext uri="{FF2B5EF4-FFF2-40B4-BE49-F238E27FC236}">
                <a16:creationId xmlns:a16="http://schemas.microsoft.com/office/drawing/2014/main" id="{3766AD41-2A76-BEBF-B626-5BCEAADA9C66}"/>
              </a:ext>
            </a:extLst>
          </p:cNvPr>
          <p:cNvCxnSpPr>
            <a:stCxn id="8" idx="3"/>
            <a:endCxn id="7" idx="5"/>
          </p:cNvCxnSpPr>
          <p:nvPr/>
        </p:nvCxnSpPr>
        <p:spPr>
          <a:xfrm rot="5400000">
            <a:off x="3981022" y="3072549"/>
            <a:ext cx="12700" cy="1461090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7339B67-1FE9-49FF-E3AF-C4F6FAA7F218}"/>
                  </a:ext>
                </a:extLst>
              </p:cNvPr>
              <p:cNvSpPr/>
              <p:nvPr/>
            </p:nvSpPr>
            <p:spPr>
              <a:xfrm>
                <a:off x="7098117" y="3365729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7339B67-1FE9-49FF-E3AF-C4F6FAA7F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117" y="3365729"/>
                <a:ext cx="457200" cy="4572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C7720BA-27B0-1EC1-BADD-56F3583F7E9A}"/>
                  </a:ext>
                </a:extLst>
              </p:cNvPr>
              <p:cNvSpPr/>
              <p:nvPr/>
            </p:nvSpPr>
            <p:spPr>
              <a:xfrm>
                <a:off x="8622376" y="3365729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C7720BA-27B0-1EC1-BADD-56F3583F7E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376" y="3365729"/>
                <a:ext cx="457200" cy="457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29BDCF6-5F61-0720-27AC-89429EBA2ADE}"/>
                  </a:ext>
                </a:extLst>
              </p:cNvPr>
              <p:cNvSpPr/>
              <p:nvPr/>
            </p:nvSpPr>
            <p:spPr>
              <a:xfrm>
                <a:off x="10206668" y="3352431"/>
                <a:ext cx="457200" cy="457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29BDCF6-5F61-0720-27AC-89429EBA2A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668" y="3352431"/>
                <a:ext cx="457200" cy="4572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BC3DDF1-05C8-00EF-9D3B-F457335D332F}"/>
              </a:ext>
            </a:extLst>
          </p:cNvPr>
          <p:cNvCxnSpPr>
            <a:stCxn id="23" idx="6"/>
            <a:endCxn id="24" idx="2"/>
          </p:cNvCxnSpPr>
          <p:nvPr/>
        </p:nvCxnSpPr>
        <p:spPr>
          <a:xfrm>
            <a:off x="7555317" y="3594329"/>
            <a:ext cx="106705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E9252ED-9CB5-0FC2-62FD-76528B07D89E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489701" y="3594329"/>
            <a:ext cx="608416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8">
            <a:extLst>
              <a:ext uri="{FF2B5EF4-FFF2-40B4-BE49-F238E27FC236}">
                <a16:creationId xmlns:a16="http://schemas.microsoft.com/office/drawing/2014/main" id="{679F1BC5-CB06-7E89-7703-BEE451891EFA}"/>
              </a:ext>
            </a:extLst>
          </p:cNvPr>
          <p:cNvCxnSpPr>
            <a:stCxn id="23" idx="1"/>
            <a:endCxn id="23" idx="7"/>
          </p:cNvCxnSpPr>
          <p:nvPr/>
        </p:nvCxnSpPr>
        <p:spPr>
          <a:xfrm rot="5400000" flipH="1" flipV="1">
            <a:off x="7326717" y="3271039"/>
            <a:ext cx="12700" cy="323290"/>
          </a:xfrm>
          <a:prstGeom prst="curvedConnector3">
            <a:avLst>
              <a:gd name="adj1" fmla="val 403442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9">
            <a:extLst>
              <a:ext uri="{FF2B5EF4-FFF2-40B4-BE49-F238E27FC236}">
                <a16:creationId xmlns:a16="http://schemas.microsoft.com/office/drawing/2014/main" id="{7F56D64C-A75A-5DAE-C8FE-5369DBDFC044}"/>
              </a:ext>
            </a:extLst>
          </p:cNvPr>
          <p:cNvCxnSpPr>
            <a:cxnSpLocks/>
            <a:stCxn id="25" idx="4"/>
            <a:endCxn id="23" idx="4"/>
          </p:cNvCxnSpPr>
          <p:nvPr/>
        </p:nvCxnSpPr>
        <p:spPr>
          <a:xfrm rot="5400000">
            <a:off x="8874344" y="2262005"/>
            <a:ext cx="13298" cy="3108551"/>
          </a:xfrm>
          <a:prstGeom prst="curvedConnector3">
            <a:avLst>
              <a:gd name="adj1" fmla="val 515083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8240FA5-C793-33BB-1895-6C13D570C4F0}"/>
              </a:ext>
            </a:extLst>
          </p:cNvPr>
          <p:cNvSpPr txBox="1"/>
          <p:nvPr/>
        </p:nvSpPr>
        <p:spPr>
          <a:xfrm>
            <a:off x="7937734" y="319560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BC6A6B-D0E6-CE9E-8D01-8A70F14DC7AF}"/>
              </a:ext>
            </a:extLst>
          </p:cNvPr>
          <p:cNvSpPr txBox="1"/>
          <p:nvPr/>
        </p:nvSpPr>
        <p:spPr>
          <a:xfrm>
            <a:off x="7183827" y="2582262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F0C163D-51FF-021D-2665-F34DB89B8603}"/>
              </a:ext>
            </a:extLst>
          </p:cNvPr>
          <p:cNvSpPr/>
          <p:nvPr/>
        </p:nvSpPr>
        <p:spPr>
          <a:xfrm>
            <a:off x="10282868" y="3428631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97FD93-0855-3169-0A32-B577DFBE4A3A}"/>
              </a:ext>
            </a:extLst>
          </p:cNvPr>
          <p:cNvSpPr txBox="1"/>
          <p:nvPr/>
        </p:nvSpPr>
        <p:spPr>
          <a:xfrm>
            <a:off x="8766794" y="457653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1C6D22-7D5F-AA68-B4AB-C032108392B6}"/>
              </a:ext>
            </a:extLst>
          </p:cNvPr>
          <p:cNvSpPr txBox="1"/>
          <p:nvPr/>
        </p:nvSpPr>
        <p:spPr>
          <a:xfrm>
            <a:off x="7947950" y="376678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5" name="Curved Connector 19">
            <a:extLst>
              <a:ext uri="{FF2B5EF4-FFF2-40B4-BE49-F238E27FC236}">
                <a16:creationId xmlns:a16="http://schemas.microsoft.com/office/drawing/2014/main" id="{EE31E8D9-1129-40EF-81C9-5BAD779915F7}"/>
              </a:ext>
            </a:extLst>
          </p:cNvPr>
          <p:cNvCxnSpPr>
            <a:cxnSpLocks/>
          </p:cNvCxnSpPr>
          <p:nvPr/>
        </p:nvCxnSpPr>
        <p:spPr>
          <a:xfrm rot="5400000">
            <a:off x="8109242" y="3096475"/>
            <a:ext cx="12700" cy="135332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921ACD8-78D8-F3D9-5A8D-99EC1AEBB58C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9079576" y="3581031"/>
            <a:ext cx="1127092" cy="132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B0F7BF4-EA31-2F72-C26F-CDA9B4EF174E}"/>
              </a:ext>
            </a:extLst>
          </p:cNvPr>
          <p:cNvSpPr txBox="1"/>
          <p:nvPr/>
        </p:nvSpPr>
        <p:spPr>
          <a:xfrm>
            <a:off x="9315926" y="3195603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B7C26BB-173F-7C64-84D6-38E7E47F498A}"/>
              </a:ext>
            </a:extLst>
          </p:cNvPr>
          <p:cNvSpPr txBox="1"/>
          <p:nvPr/>
        </p:nvSpPr>
        <p:spPr>
          <a:xfrm>
            <a:off x="10282868" y="2569833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3" name="Curved Connector 8">
            <a:extLst>
              <a:ext uri="{FF2B5EF4-FFF2-40B4-BE49-F238E27FC236}">
                <a16:creationId xmlns:a16="http://schemas.microsoft.com/office/drawing/2014/main" id="{CBA91305-7E45-191A-237E-C5C9850BF55B}"/>
              </a:ext>
            </a:extLst>
          </p:cNvPr>
          <p:cNvCxnSpPr/>
          <p:nvPr/>
        </p:nvCxnSpPr>
        <p:spPr>
          <a:xfrm rot="5400000" flipH="1" flipV="1">
            <a:off x="10428918" y="3271317"/>
            <a:ext cx="12700" cy="323290"/>
          </a:xfrm>
          <a:prstGeom prst="curvedConnector3">
            <a:avLst>
              <a:gd name="adj1" fmla="val 403442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4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3" grpId="0" animBg="1"/>
      <p:bldP spid="24" grpId="0" animBg="1"/>
      <p:bldP spid="25" grpId="0" animBg="1"/>
      <p:bldP spid="30" grpId="0"/>
      <p:bldP spid="31" grpId="0"/>
      <p:bldP spid="33" grpId="0"/>
      <p:bldP spid="34" grpId="0"/>
      <p:bldP spid="37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ends in abb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having ‘aa’ as substring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A35138-3DC0-ADD1-1734-8D7C3617C0E2}"/>
              </a:ext>
            </a:extLst>
          </p:cNvPr>
          <p:cNvSpPr/>
          <p:nvPr/>
        </p:nvSpPr>
        <p:spPr>
          <a:xfrm>
            <a:off x="1278410" y="329080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15AC92-8BE2-7277-A4A7-0705C21A4E9A}"/>
              </a:ext>
            </a:extLst>
          </p:cNvPr>
          <p:cNvSpPr/>
          <p:nvPr/>
        </p:nvSpPr>
        <p:spPr>
          <a:xfrm>
            <a:off x="2300899" y="329080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40274-E47F-4DB0-6D8E-C234151EBAA1}"/>
              </a:ext>
            </a:extLst>
          </p:cNvPr>
          <p:cNvSpPr/>
          <p:nvPr/>
        </p:nvSpPr>
        <p:spPr>
          <a:xfrm>
            <a:off x="3311768" y="330078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6C2E70-1260-E72F-0ED3-F345C2CBA291}"/>
              </a:ext>
            </a:extLst>
          </p:cNvPr>
          <p:cNvSpPr/>
          <p:nvPr/>
        </p:nvSpPr>
        <p:spPr>
          <a:xfrm>
            <a:off x="4300395" y="329080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F06A6D-C8C3-F94F-F493-AC5BAC9F86FD}"/>
              </a:ext>
            </a:extLst>
          </p:cNvPr>
          <p:cNvCxnSpPr/>
          <p:nvPr/>
        </p:nvCxnSpPr>
        <p:spPr>
          <a:xfrm>
            <a:off x="718894" y="3519404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D987263-6B43-0903-BB8A-C686CAA73AB9}"/>
              </a:ext>
            </a:extLst>
          </p:cNvPr>
          <p:cNvCxnSpPr/>
          <p:nvPr/>
        </p:nvCxnSpPr>
        <p:spPr>
          <a:xfrm>
            <a:off x="1735654" y="352938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1DAEBAA-AD6C-D134-B8A3-B234D86D2D20}"/>
              </a:ext>
            </a:extLst>
          </p:cNvPr>
          <p:cNvSpPr/>
          <p:nvPr/>
        </p:nvSpPr>
        <p:spPr>
          <a:xfrm>
            <a:off x="1808240" y="317524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FAB69A-5A9F-ABD5-FA0F-D638F37ED2B3}"/>
              </a:ext>
            </a:extLst>
          </p:cNvPr>
          <p:cNvCxnSpPr/>
          <p:nvPr/>
        </p:nvCxnSpPr>
        <p:spPr>
          <a:xfrm>
            <a:off x="2763160" y="3521614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610FC59-6F19-B001-C5C7-D07BE65F9182}"/>
              </a:ext>
            </a:extLst>
          </p:cNvPr>
          <p:cNvSpPr/>
          <p:nvPr/>
        </p:nvSpPr>
        <p:spPr>
          <a:xfrm>
            <a:off x="2872387" y="317524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969E4E-6A0A-FFDA-201B-341D951C203A}"/>
              </a:ext>
            </a:extLst>
          </p:cNvPr>
          <p:cNvCxnSpPr/>
          <p:nvPr/>
        </p:nvCxnSpPr>
        <p:spPr>
          <a:xfrm>
            <a:off x="3768436" y="3520633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1BD3586-C166-C40A-6CE7-94B2B83E94CC}"/>
              </a:ext>
            </a:extLst>
          </p:cNvPr>
          <p:cNvSpPr/>
          <p:nvPr/>
        </p:nvSpPr>
        <p:spPr>
          <a:xfrm>
            <a:off x="3868990" y="317524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EB33BA0-8694-BF07-B7ED-BF60F63BE915}"/>
              </a:ext>
            </a:extLst>
          </p:cNvPr>
          <p:cNvSpPr/>
          <p:nvPr/>
        </p:nvSpPr>
        <p:spPr>
          <a:xfrm>
            <a:off x="4368975" y="3359384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18" name="Curved Connector 16">
            <a:extLst>
              <a:ext uri="{FF2B5EF4-FFF2-40B4-BE49-F238E27FC236}">
                <a16:creationId xmlns:a16="http://schemas.microsoft.com/office/drawing/2014/main" id="{6B2BC415-3086-8AAF-62F6-AD8D69904EED}"/>
              </a:ext>
            </a:extLst>
          </p:cNvPr>
          <p:cNvCxnSpPr/>
          <p:nvPr/>
        </p:nvCxnSpPr>
        <p:spPr>
          <a:xfrm rot="16200000" flipV="1">
            <a:off x="1523052" y="3228198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7BF9D66-E50C-0807-C533-1004CE1E95D4}"/>
              </a:ext>
            </a:extLst>
          </p:cNvPr>
          <p:cNvSpPr/>
          <p:nvPr/>
        </p:nvSpPr>
        <p:spPr>
          <a:xfrm>
            <a:off x="1332797" y="2557445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58E2BD0A-3699-01DC-EC41-90279E11128C}"/>
              </a:ext>
            </a:extLst>
          </p:cNvPr>
          <p:cNvCxnSpPr>
            <a:cxnSpLocks/>
          </p:cNvCxnSpPr>
          <p:nvPr/>
        </p:nvCxnSpPr>
        <p:spPr>
          <a:xfrm rot="5400000">
            <a:off x="3045983" y="3254100"/>
            <a:ext cx="9982" cy="988627"/>
          </a:xfrm>
          <a:prstGeom prst="curvedConnector3">
            <a:avLst>
              <a:gd name="adj1" fmla="val 5405009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1524CFD-333A-EFC7-A10D-A3C5C42FA7D6}"/>
              </a:ext>
            </a:extLst>
          </p:cNvPr>
          <p:cNvSpPr/>
          <p:nvPr/>
        </p:nvSpPr>
        <p:spPr>
          <a:xfrm>
            <a:off x="2758099" y="3846603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cxnSp>
        <p:nvCxnSpPr>
          <p:cNvPr id="28" name="Curved Connector 16">
            <a:extLst>
              <a:ext uri="{FF2B5EF4-FFF2-40B4-BE49-F238E27FC236}">
                <a16:creationId xmlns:a16="http://schemas.microsoft.com/office/drawing/2014/main" id="{12B03207-4F09-91E7-9DD1-76020E24470A}"/>
              </a:ext>
            </a:extLst>
          </p:cNvPr>
          <p:cNvCxnSpPr/>
          <p:nvPr/>
        </p:nvCxnSpPr>
        <p:spPr>
          <a:xfrm rot="16200000" flipV="1">
            <a:off x="2545482" y="3215664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2EFCA89-5F98-835D-6E7B-6F7D11236F6C}"/>
              </a:ext>
            </a:extLst>
          </p:cNvPr>
          <p:cNvSpPr/>
          <p:nvPr/>
        </p:nvSpPr>
        <p:spPr>
          <a:xfrm>
            <a:off x="2355227" y="2533336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Curved Connector 9">
            <a:extLst>
              <a:ext uri="{FF2B5EF4-FFF2-40B4-BE49-F238E27FC236}">
                <a16:creationId xmlns:a16="http://schemas.microsoft.com/office/drawing/2014/main" id="{2C59E10F-B585-A4C8-A0AA-1D206B22E3C3}"/>
              </a:ext>
            </a:extLst>
          </p:cNvPr>
          <p:cNvCxnSpPr>
            <a:cxnSpLocks/>
            <a:stCxn id="9" idx="4"/>
            <a:endCxn id="7" idx="4"/>
          </p:cNvCxnSpPr>
          <p:nvPr/>
        </p:nvCxnSpPr>
        <p:spPr>
          <a:xfrm rot="5400000">
            <a:off x="3529247" y="2748256"/>
            <a:ext cx="12700" cy="1999496"/>
          </a:xfrm>
          <a:prstGeom prst="curvedConnector3">
            <a:avLst>
              <a:gd name="adj1" fmla="val 845316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8397CC-3555-35C5-814E-4D67D815689A}"/>
              </a:ext>
            </a:extLst>
          </p:cNvPr>
          <p:cNvSpPr txBox="1"/>
          <p:nvPr/>
        </p:nvSpPr>
        <p:spPr>
          <a:xfrm>
            <a:off x="3473404" y="4426625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46" name="Curved Connector 9">
            <a:extLst>
              <a:ext uri="{FF2B5EF4-FFF2-40B4-BE49-F238E27FC236}">
                <a16:creationId xmlns:a16="http://schemas.microsoft.com/office/drawing/2014/main" id="{C1330690-74A3-9531-B58C-A593521B8E20}"/>
              </a:ext>
            </a:extLst>
          </p:cNvPr>
          <p:cNvCxnSpPr>
            <a:cxnSpLocks/>
          </p:cNvCxnSpPr>
          <p:nvPr/>
        </p:nvCxnSpPr>
        <p:spPr>
          <a:xfrm rot="5400000">
            <a:off x="3016995" y="2192886"/>
            <a:ext cx="12700" cy="3024000"/>
          </a:xfrm>
          <a:prstGeom prst="curvedConnector3">
            <a:avLst>
              <a:gd name="adj1" fmla="val 12098732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14184A5-EC63-EC17-5E63-BD392E8CA317}"/>
              </a:ext>
            </a:extLst>
          </p:cNvPr>
          <p:cNvSpPr txBox="1"/>
          <p:nvPr/>
        </p:nvSpPr>
        <p:spPr>
          <a:xfrm>
            <a:off x="2573907" y="5252086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8C67560-EFE4-3E2C-908A-95838BDCDBFD}"/>
              </a:ext>
            </a:extLst>
          </p:cNvPr>
          <p:cNvSpPr/>
          <p:nvPr/>
        </p:nvSpPr>
        <p:spPr>
          <a:xfrm>
            <a:off x="8388927" y="3266695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980247F-AC44-E522-5DB4-BCC0FB0B2710}"/>
              </a:ext>
            </a:extLst>
          </p:cNvPr>
          <p:cNvSpPr/>
          <p:nvPr/>
        </p:nvSpPr>
        <p:spPr>
          <a:xfrm>
            <a:off x="9399796" y="327667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791988-FD04-831F-941F-C4A08262DE08}"/>
              </a:ext>
            </a:extLst>
          </p:cNvPr>
          <p:cNvSpPr/>
          <p:nvPr/>
        </p:nvSpPr>
        <p:spPr>
          <a:xfrm>
            <a:off x="10388423" y="3266695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E08E50-4246-9ADC-5F24-66CEFE161935}"/>
              </a:ext>
            </a:extLst>
          </p:cNvPr>
          <p:cNvCxnSpPr/>
          <p:nvPr/>
        </p:nvCxnSpPr>
        <p:spPr>
          <a:xfrm>
            <a:off x="7823682" y="350527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969C0B-8641-66FE-AAD4-2CE36AF65D61}"/>
              </a:ext>
            </a:extLst>
          </p:cNvPr>
          <p:cNvCxnSpPr/>
          <p:nvPr/>
        </p:nvCxnSpPr>
        <p:spPr>
          <a:xfrm>
            <a:off x="8851188" y="3497505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55CA988-8A97-31B6-6C2F-BD90DF9ED035}"/>
              </a:ext>
            </a:extLst>
          </p:cNvPr>
          <p:cNvSpPr/>
          <p:nvPr/>
        </p:nvSpPr>
        <p:spPr>
          <a:xfrm>
            <a:off x="8960415" y="3151136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8DE7188-F6F2-1853-9779-D91458008F99}"/>
              </a:ext>
            </a:extLst>
          </p:cNvPr>
          <p:cNvCxnSpPr/>
          <p:nvPr/>
        </p:nvCxnSpPr>
        <p:spPr>
          <a:xfrm>
            <a:off x="9856464" y="3496524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D1C3BB7-2967-DAC3-9A80-1D3BF8E62FC8}"/>
              </a:ext>
            </a:extLst>
          </p:cNvPr>
          <p:cNvSpPr/>
          <p:nvPr/>
        </p:nvSpPr>
        <p:spPr>
          <a:xfrm>
            <a:off x="9957018" y="3151136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5B8C75A-66E0-29B3-DABF-D7DDA9449FF8}"/>
              </a:ext>
            </a:extLst>
          </p:cNvPr>
          <p:cNvSpPr/>
          <p:nvPr/>
        </p:nvSpPr>
        <p:spPr>
          <a:xfrm>
            <a:off x="10457003" y="3335275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D593F97D-1589-B6FA-C352-C89F99319C33}"/>
              </a:ext>
            </a:extLst>
          </p:cNvPr>
          <p:cNvCxnSpPr>
            <a:cxnSpLocks/>
          </p:cNvCxnSpPr>
          <p:nvPr/>
        </p:nvCxnSpPr>
        <p:spPr>
          <a:xfrm rot="5400000">
            <a:off x="9134011" y="3229991"/>
            <a:ext cx="9982" cy="988627"/>
          </a:xfrm>
          <a:prstGeom prst="curvedConnector3">
            <a:avLst>
              <a:gd name="adj1" fmla="val 5405009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4B052D2-584B-F679-10EC-67363D978694}"/>
              </a:ext>
            </a:extLst>
          </p:cNvPr>
          <p:cNvSpPr/>
          <p:nvPr/>
        </p:nvSpPr>
        <p:spPr>
          <a:xfrm>
            <a:off x="8846127" y="3822494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</a:t>
            </a:r>
          </a:p>
        </p:txBody>
      </p:sp>
      <p:cxnSp>
        <p:nvCxnSpPr>
          <p:cNvPr id="65" name="Curved Connector 16">
            <a:extLst>
              <a:ext uri="{FF2B5EF4-FFF2-40B4-BE49-F238E27FC236}">
                <a16:creationId xmlns:a16="http://schemas.microsoft.com/office/drawing/2014/main" id="{6ECF9BCB-0258-3DC9-94D3-61D3A79CB5A9}"/>
              </a:ext>
            </a:extLst>
          </p:cNvPr>
          <p:cNvCxnSpPr/>
          <p:nvPr/>
        </p:nvCxnSpPr>
        <p:spPr>
          <a:xfrm rot="16200000" flipV="1">
            <a:off x="8633510" y="3191555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AEDA31A-DF81-0E8D-828C-4B4602225B95}"/>
              </a:ext>
            </a:extLst>
          </p:cNvPr>
          <p:cNvSpPr/>
          <p:nvPr/>
        </p:nvSpPr>
        <p:spPr>
          <a:xfrm>
            <a:off x="8443255" y="2509227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71" name="Curved Connector 16">
            <a:extLst>
              <a:ext uri="{FF2B5EF4-FFF2-40B4-BE49-F238E27FC236}">
                <a16:creationId xmlns:a16="http://schemas.microsoft.com/office/drawing/2014/main" id="{FDC9220B-1D2E-DFD9-F6EC-CC1FE1FA0356}"/>
              </a:ext>
            </a:extLst>
          </p:cNvPr>
          <p:cNvCxnSpPr/>
          <p:nvPr/>
        </p:nvCxnSpPr>
        <p:spPr>
          <a:xfrm rot="16200000" flipV="1">
            <a:off x="10611686" y="3182636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9468B33B-221C-3973-DEB7-9A0451C79373}"/>
              </a:ext>
            </a:extLst>
          </p:cNvPr>
          <p:cNvSpPr/>
          <p:nvPr/>
        </p:nvSpPr>
        <p:spPr>
          <a:xfrm>
            <a:off x="10421430" y="2500307"/>
            <a:ext cx="539791" cy="318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a,b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387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2" grpId="0"/>
      <p:bldP spid="14" grpId="0"/>
      <p:bldP spid="16" grpId="0"/>
      <p:bldP spid="20" grpId="0"/>
      <p:bldP spid="24" grpId="0"/>
      <p:bldP spid="29" grpId="0"/>
      <p:bldP spid="32" grpId="0"/>
      <p:bldP spid="48" grpId="0"/>
      <p:bldP spid="50" grpId="0" animBg="1"/>
      <p:bldP spid="51" grpId="0" animBg="1"/>
      <p:bldP spid="52" grpId="0" animBg="1"/>
      <p:bldP spid="57" grpId="0"/>
      <p:bldP spid="59" grpId="0"/>
      <p:bldP spid="64" grpId="0"/>
      <p:bldP spid="66" grpId="0"/>
      <p:bldP spid="7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odd number of ‘a’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having at least two zero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638BC6-0CC6-3131-B927-6F9F13A27ACB}"/>
              </a:ext>
            </a:extLst>
          </p:cNvPr>
          <p:cNvSpPr/>
          <p:nvPr/>
        </p:nvSpPr>
        <p:spPr>
          <a:xfrm>
            <a:off x="2243335" y="3108060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60A378-33B7-244E-B16D-A588F9BD1C48}"/>
              </a:ext>
            </a:extLst>
          </p:cNvPr>
          <p:cNvSpPr/>
          <p:nvPr/>
        </p:nvSpPr>
        <p:spPr>
          <a:xfrm>
            <a:off x="3231962" y="309807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826D02-ABE8-BF76-90CF-279DC7865940}"/>
              </a:ext>
            </a:extLst>
          </p:cNvPr>
          <p:cNvCxnSpPr/>
          <p:nvPr/>
        </p:nvCxnSpPr>
        <p:spPr>
          <a:xfrm>
            <a:off x="1694727" y="3328888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859BD-958F-4B4F-EBD0-93EF81CA722B}"/>
              </a:ext>
            </a:extLst>
          </p:cNvPr>
          <p:cNvCxnSpPr/>
          <p:nvPr/>
        </p:nvCxnSpPr>
        <p:spPr>
          <a:xfrm>
            <a:off x="2700003" y="332790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E1D314F-02C7-D952-DAD4-5AC4039FD828}"/>
              </a:ext>
            </a:extLst>
          </p:cNvPr>
          <p:cNvSpPr/>
          <p:nvPr/>
        </p:nvSpPr>
        <p:spPr>
          <a:xfrm>
            <a:off x="2800557" y="298251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E4FEFE8-287A-0969-1D69-6C7376E962E2}"/>
              </a:ext>
            </a:extLst>
          </p:cNvPr>
          <p:cNvSpPr/>
          <p:nvPr/>
        </p:nvSpPr>
        <p:spPr>
          <a:xfrm>
            <a:off x="3300542" y="3166658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F4390-7A40-BDED-06A3-7F9C3EBCAA0F}"/>
              </a:ext>
            </a:extLst>
          </p:cNvPr>
          <p:cNvSpPr/>
          <p:nvPr/>
        </p:nvSpPr>
        <p:spPr>
          <a:xfrm>
            <a:off x="3161470" y="2296729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</a:t>
            </a:r>
          </a:p>
        </p:txBody>
      </p:sp>
      <p:cxnSp>
        <p:nvCxnSpPr>
          <p:cNvPr id="13" name="Curved Connector 16">
            <a:extLst>
              <a:ext uri="{FF2B5EF4-FFF2-40B4-BE49-F238E27FC236}">
                <a16:creationId xmlns:a16="http://schemas.microsoft.com/office/drawing/2014/main" id="{A0DBFDF9-C728-EEEA-F345-27E3A4B2608A}"/>
              </a:ext>
            </a:extLst>
          </p:cNvPr>
          <p:cNvCxnSpPr/>
          <p:nvPr/>
        </p:nvCxnSpPr>
        <p:spPr>
          <a:xfrm rot="16200000" flipV="1">
            <a:off x="3462058" y="3011363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6">
            <a:extLst>
              <a:ext uri="{FF2B5EF4-FFF2-40B4-BE49-F238E27FC236}">
                <a16:creationId xmlns:a16="http://schemas.microsoft.com/office/drawing/2014/main" id="{0BC510AD-6DB2-19B6-F40D-1AFBAF4B2A07}"/>
              </a:ext>
            </a:extLst>
          </p:cNvPr>
          <p:cNvCxnSpPr/>
          <p:nvPr/>
        </p:nvCxnSpPr>
        <p:spPr>
          <a:xfrm rot="16200000" flipV="1">
            <a:off x="2465585" y="3024063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F3378A0-EC9A-901B-8E19-37E327CBF753}"/>
              </a:ext>
            </a:extLst>
          </p:cNvPr>
          <p:cNvSpPr/>
          <p:nvPr/>
        </p:nvSpPr>
        <p:spPr>
          <a:xfrm>
            <a:off x="2144120" y="2264925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b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32DF6A8-C465-BBAE-A73B-C2E212B73753}"/>
              </a:ext>
            </a:extLst>
          </p:cNvPr>
          <p:cNvCxnSpPr>
            <a:stCxn id="7" idx="4"/>
            <a:endCxn id="4" idx="4"/>
          </p:cNvCxnSpPr>
          <p:nvPr/>
        </p:nvCxnSpPr>
        <p:spPr>
          <a:xfrm rot="5400000">
            <a:off x="2961258" y="3065956"/>
            <a:ext cx="9982" cy="988627"/>
          </a:xfrm>
          <a:prstGeom prst="curvedConnector3">
            <a:avLst>
              <a:gd name="adj1" fmla="val 4278902"/>
            </a:avLst>
          </a:prstGeom>
          <a:ln w="25400">
            <a:solidFill>
              <a:srgbClr val="0E47A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55DD34-050E-4507-DBB2-A37A2B644331}"/>
              </a:ext>
            </a:extLst>
          </p:cNvPr>
          <p:cNvSpPr/>
          <p:nvPr/>
        </p:nvSpPr>
        <p:spPr>
          <a:xfrm>
            <a:off x="2659311" y="4000014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a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F0975B-D2C1-5374-E2BB-36827B248221}"/>
              </a:ext>
            </a:extLst>
          </p:cNvPr>
          <p:cNvSpPr/>
          <p:nvPr/>
        </p:nvSpPr>
        <p:spPr>
          <a:xfrm>
            <a:off x="7659844" y="3067061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A09FBBE-984B-9279-BC8C-73479BECDC27}"/>
              </a:ext>
            </a:extLst>
          </p:cNvPr>
          <p:cNvSpPr/>
          <p:nvPr/>
        </p:nvSpPr>
        <p:spPr>
          <a:xfrm>
            <a:off x="8682333" y="3067061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03CAB0-8C51-2E0A-305C-4CED2E8A15CE}"/>
              </a:ext>
            </a:extLst>
          </p:cNvPr>
          <p:cNvSpPr/>
          <p:nvPr/>
        </p:nvSpPr>
        <p:spPr>
          <a:xfrm>
            <a:off x="9669236" y="3054699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2976D7-406C-A986-E9CF-95CFF274D329}"/>
              </a:ext>
            </a:extLst>
          </p:cNvPr>
          <p:cNvCxnSpPr/>
          <p:nvPr/>
        </p:nvCxnSpPr>
        <p:spPr>
          <a:xfrm>
            <a:off x="7100328" y="3295661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1C21964-1147-9E84-7E5A-D07FD52556DB}"/>
              </a:ext>
            </a:extLst>
          </p:cNvPr>
          <p:cNvCxnSpPr/>
          <p:nvPr/>
        </p:nvCxnSpPr>
        <p:spPr>
          <a:xfrm>
            <a:off x="8117088" y="3305643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3443560-0E06-BFDC-1D0C-BC0930752927}"/>
              </a:ext>
            </a:extLst>
          </p:cNvPr>
          <p:cNvSpPr/>
          <p:nvPr/>
        </p:nvSpPr>
        <p:spPr>
          <a:xfrm>
            <a:off x="8189674" y="2951502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5040BC-13AD-256B-F367-D6B0D08184B4}"/>
              </a:ext>
            </a:extLst>
          </p:cNvPr>
          <p:cNvCxnSpPr/>
          <p:nvPr/>
        </p:nvCxnSpPr>
        <p:spPr>
          <a:xfrm>
            <a:off x="9144594" y="3297871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C22031CC-4D76-ECA8-9867-5333016DA5CE}"/>
              </a:ext>
            </a:extLst>
          </p:cNvPr>
          <p:cNvSpPr/>
          <p:nvPr/>
        </p:nvSpPr>
        <p:spPr>
          <a:xfrm>
            <a:off x="9253821" y="2951502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E72CD3F-7BFA-52BA-C858-21520B2E4A7C}"/>
              </a:ext>
            </a:extLst>
          </p:cNvPr>
          <p:cNvSpPr/>
          <p:nvPr/>
        </p:nvSpPr>
        <p:spPr>
          <a:xfrm>
            <a:off x="9737816" y="3123279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CB1B97-AA91-8143-56A7-1A8D0C69CEB8}"/>
              </a:ext>
            </a:extLst>
          </p:cNvPr>
          <p:cNvSpPr/>
          <p:nvPr/>
        </p:nvSpPr>
        <p:spPr>
          <a:xfrm>
            <a:off x="9598744" y="2253350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0, 1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1" name="Curved Connector 16">
            <a:extLst>
              <a:ext uri="{FF2B5EF4-FFF2-40B4-BE49-F238E27FC236}">
                <a16:creationId xmlns:a16="http://schemas.microsoft.com/office/drawing/2014/main" id="{A1620899-3476-8A1F-FCB5-A43A7996B449}"/>
              </a:ext>
            </a:extLst>
          </p:cNvPr>
          <p:cNvCxnSpPr/>
          <p:nvPr/>
        </p:nvCxnSpPr>
        <p:spPr>
          <a:xfrm rot="16200000" flipV="1">
            <a:off x="9899332" y="2967984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FB37211-FD95-AC0A-42C6-FCE2DC01A5CA}"/>
              </a:ext>
            </a:extLst>
          </p:cNvPr>
          <p:cNvSpPr/>
          <p:nvPr/>
        </p:nvSpPr>
        <p:spPr>
          <a:xfrm>
            <a:off x="8605579" y="2264925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3" name="Curved Connector 16">
            <a:extLst>
              <a:ext uri="{FF2B5EF4-FFF2-40B4-BE49-F238E27FC236}">
                <a16:creationId xmlns:a16="http://schemas.microsoft.com/office/drawing/2014/main" id="{FC2F66EA-51CE-16FA-3D47-451058F09259}"/>
              </a:ext>
            </a:extLst>
          </p:cNvPr>
          <p:cNvCxnSpPr/>
          <p:nvPr/>
        </p:nvCxnSpPr>
        <p:spPr>
          <a:xfrm rot="16200000" flipV="1">
            <a:off x="8906167" y="2979559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9E3AF6A-D6CA-E346-CC83-EB3E6FBE15A1}"/>
              </a:ext>
            </a:extLst>
          </p:cNvPr>
          <p:cNvSpPr/>
          <p:nvPr/>
        </p:nvSpPr>
        <p:spPr>
          <a:xfrm>
            <a:off x="7614057" y="2278631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8" name="Curved Connector 16">
            <a:extLst>
              <a:ext uri="{FF2B5EF4-FFF2-40B4-BE49-F238E27FC236}">
                <a16:creationId xmlns:a16="http://schemas.microsoft.com/office/drawing/2014/main" id="{80CEEB38-F1F6-D19C-7D0E-4B19A89B110D}"/>
              </a:ext>
            </a:extLst>
          </p:cNvPr>
          <p:cNvCxnSpPr/>
          <p:nvPr/>
        </p:nvCxnSpPr>
        <p:spPr>
          <a:xfrm rot="16200000" flipV="1">
            <a:off x="7896444" y="2993265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66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/>
      <p:bldP spid="11" grpId="0" animBg="1"/>
      <p:bldP spid="12" grpId="0"/>
      <p:bldP spid="15" grpId="0"/>
      <p:bldP spid="17" grpId="0"/>
      <p:bldP spid="18" grpId="0" animBg="1"/>
      <p:bldP spid="19" grpId="0" animBg="1"/>
      <p:bldP spid="20" grpId="0" animBg="1"/>
      <p:bldP spid="23" grpId="0"/>
      <p:bldP spid="25" grpId="0"/>
      <p:bldP spid="29" grpId="0"/>
      <p:bldP spid="32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</p:spTree>
    <p:extLst>
      <p:ext uri="{BB962C8B-B14F-4D97-AF65-F5344CB8AC3E}">
        <p14:creationId xmlns:p14="http://schemas.microsoft.com/office/powerpoint/2010/main" val="1025495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Design FA which accept all strings having at most two zero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which accept all strings having number of 1 is in multiple of 3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678D60-7F2B-A6E2-956F-453427D770B4}"/>
              </a:ext>
            </a:extLst>
          </p:cNvPr>
          <p:cNvSpPr/>
          <p:nvPr/>
        </p:nvSpPr>
        <p:spPr>
          <a:xfrm>
            <a:off x="1791480" y="303233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D5E9882-81DE-9951-3F15-F33F33B700F7}"/>
              </a:ext>
            </a:extLst>
          </p:cNvPr>
          <p:cNvSpPr/>
          <p:nvPr/>
        </p:nvSpPr>
        <p:spPr>
          <a:xfrm>
            <a:off x="2813969" y="303233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28A8ED1-A2BB-6C01-9500-7E705E8D5084}"/>
              </a:ext>
            </a:extLst>
          </p:cNvPr>
          <p:cNvSpPr/>
          <p:nvPr/>
        </p:nvSpPr>
        <p:spPr>
          <a:xfrm>
            <a:off x="3800872" y="3019975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1098F9-6622-D577-14E6-7A7B5770D036}"/>
              </a:ext>
            </a:extLst>
          </p:cNvPr>
          <p:cNvCxnSpPr/>
          <p:nvPr/>
        </p:nvCxnSpPr>
        <p:spPr>
          <a:xfrm>
            <a:off x="1231964" y="326093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03C4C-5DAC-564D-C865-BCC6170AF883}"/>
              </a:ext>
            </a:extLst>
          </p:cNvPr>
          <p:cNvCxnSpPr/>
          <p:nvPr/>
        </p:nvCxnSpPr>
        <p:spPr>
          <a:xfrm>
            <a:off x="2248724" y="3270919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C1BEF-19D8-E78F-E7F1-561F1AAB7FF5}"/>
              </a:ext>
            </a:extLst>
          </p:cNvPr>
          <p:cNvSpPr/>
          <p:nvPr/>
        </p:nvSpPr>
        <p:spPr>
          <a:xfrm>
            <a:off x="2321310" y="291677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393D4E-E99E-7B34-FA04-18B183DA9D08}"/>
              </a:ext>
            </a:extLst>
          </p:cNvPr>
          <p:cNvCxnSpPr/>
          <p:nvPr/>
        </p:nvCxnSpPr>
        <p:spPr>
          <a:xfrm>
            <a:off x="3276230" y="326314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EC550EC-125E-7C37-4675-37493ED6EE8A}"/>
              </a:ext>
            </a:extLst>
          </p:cNvPr>
          <p:cNvSpPr/>
          <p:nvPr/>
        </p:nvSpPr>
        <p:spPr>
          <a:xfrm>
            <a:off x="3385457" y="291677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57439F9-3DE2-8040-2A25-1D6BBA0887EB}"/>
              </a:ext>
            </a:extLst>
          </p:cNvPr>
          <p:cNvSpPr/>
          <p:nvPr/>
        </p:nvSpPr>
        <p:spPr>
          <a:xfrm>
            <a:off x="3869452" y="3088555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CFD635-9020-E874-5EC5-245D54E90A99}"/>
              </a:ext>
            </a:extLst>
          </p:cNvPr>
          <p:cNvSpPr/>
          <p:nvPr/>
        </p:nvSpPr>
        <p:spPr>
          <a:xfrm>
            <a:off x="3829572" y="4291018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11B96-34A0-425F-A446-25C1D64DCCCD}"/>
              </a:ext>
            </a:extLst>
          </p:cNvPr>
          <p:cNvCxnSpPr>
            <a:cxnSpLocks/>
          </p:cNvCxnSpPr>
          <p:nvPr/>
        </p:nvCxnSpPr>
        <p:spPr>
          <a:xfrm>
            <a:off x="4058172" y="3467757"/>
            <a:ext cx="0" cy="836062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892181D-9D94-5451-47B0-6A87C584BCAF}"/>
              </a:ext>
            </a:extLst>
          </p:cNvPr>
          <p:cNvSpPr/>
          <p:nvPr/>
        </p:nvSpPr>
        <p:spPr>
          <a:xfrm>
            <a:off x="3730380" y="2218626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24100-A458-6D4E-49DC-FF4F8F5C91D9}"/>
              </a:ext>
            </a:extLst>
          </p:cNvPr>
          <p:cNvSpPr/>
          <p:nvPr/>
        </p:nvSpPr>
        <p:spPr>
          <a:xfrm>
            <a:off x="3385457" y="478631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  <p:cxnSp>
        <p:nvCxnSpPr>
          <p:cNvPr id="19" name="Curved Connector 16">
            <a:extLst>
              <a:ext uri="{FF2B5EF4-FFF2-40B4-BE49-F238E27FC236}">
                <a16:creationId xmlns:a16="http://schemas.microsoft.com/office/drawing/2014/main" id="{6CAC1D6D-3CB1-E0E6-F5D0-3FB3D785B6B2}"/>
              </a:ext>
            </a:extLst>
          </p:cNvPr>
          <p:cNvCxnSpPr/>
          <p:nvPr/>
        </p:nvCxnSpPr>
        <p:spPr>
          <a:xfrm rot="16200000" flipV="1">
            <a:off x="4030968" y="2933260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E19C936-E7FF-97ED-8631-D3E0C148A028}"/>
              </a:ext>
            </a:extLst>
          </p:cNvPr>
          <p:cNvSpPr/>
          <p:nvPr/>
        </p:nvSpPr>
        <p:spPr>
          <a:xfrm>
            <a:off x="2737215" y="2230201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1" name="Curved Connector 16">
            <a:extLst>
              <a:ext uri="{FF2B5EF4-FFF2-40B4-BE49-F238E27FC236}">
                <a16:creationId xmlns:a16="http://schemas.microsoft.com/office/drawing/2014/main" id="{01EA43D4-7FCC-F6CA-68D0-D512641C5B72}"/>
              </a:ext>
            </a:extLst>
          </p:cNvPr>
          <p:cNvCxnSpPr/>
          <p:nvPr/>
        </p:nvCxnSpPr>
        <p:spPr>
          <a:xfrm rot="16200000" flipV="1">
            <a:off x="3037803" y="2944835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9B6FB77-D032-C6AC-5483-31132FDE1BD0}"/>
              </a:ext>
            </a:extLst>
          </p:cNvPr>
          <p:cNvSpPr/>
          <p:nvPr/>
        </p:nvSpPr>
        <p:spPr>
          <a:xfrm>
            <a:off x="3702065" y="369733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8E656D-7C5A-6E5B-7526-4B2275CEA849}"/>
              </a:ext>
            </a:extLst>
          </p:cNvPr>
          <p:cNvSpPr/>
          <p:nvPr/>
        </p:nvSpPr>
        <p:spPr>
          <a:xfrm>
            <a:off x="1745693" y="2243907"/>
            <a:ext cx="613875" cy="323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4" name="Curved Connector 16">
            <a:extLst>
              <a:ext uri="{FF2B5EF4-FFF2-40B4-BE49-F238E27FC236}">
                <a16:creationId xmlns:a16="http://schemas.microsoft.com/office/drawing/2014/main" id="{C5865620-4D3C-C260-CC7E-5E72AAD30AF0}"/>
              </a:ext>
            </a:extLst>
          </p:cNvPr>
          <p:cNvCxnSpPr/>
          <p:nvPr/>
        </p:nvCxnSpPr>
        <p:spPr>
          <a:xfrm rot="16200000" flipV="1">
            <a:off x="2034706" y="2958541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D1058E2-B740-A15D-3197-BEB7F2E2CE92}"/>
              </a:ext>
            </a:extLst>
          </p:cNvPr>
          <p:cNvSpPr/>
          <p:nvPr/>
        </p:nvSpPr>
        <p:spPr>
          <a:xfrm>
            <a:off x="2899046" y="3101255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D552CC-D614-D2F2-0C9A-E8155FAB9153}"/>
              </a:ext>
            </a:extLst>
          </p:cNvPr>
          <p:cNvSpPr/>
          <p:nvPr/>
        </p:nvSpPr>
        <p:spPr>
          <a:xfrm>
            <a:off x="1860019" y="3091467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0D7926-A5DA-5138-912A-D550E1A9A1D9}"/>
              </a:ext>
            </a:extLst>
          </p:cNvPr>
          <p:cNvSpPr/>
          <p:nvPr/>
        </p:nvSpPr>
        <p:spPr>
          <a:xfrm>
            <a:off x="8491169" y="298677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E2397D-4A8C-2C0B-85C8-597D185E9328}"/>
              </a:ext>
            </a:extLst>
          </p:cNvPr>
          <p:cNvSpPr/>
          <p:nvPr/>
        </p:nvSpPr>
        <p:spPr>
          <a:xfrm>
            <a:off x="9502038" y="2996759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C2379E8-94FC-1A35-9203-8262CA266660}"/>
              </a:ext>
            </a:extLst>
          </p:cNvPr>
          <p:cNvSpPr/>
          <p:nvPr/>
        </p:nvSpPr>
        <p:spPr>
          <a:xfrm>
            <a:off x="10490665" y="298677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AC6D040-6A04-1523-43DC-1D69B412FE64}"/>
              </a:ext>
            </a:extLst>
          </p:cNvPr>
          <p:cNvCxnSpPr/>
          <p:nvPr/>
        </p:nvCxnSpPr>
        <p:spPr>
          <a:xfrm>
            <a:off x="7925924" y="3225359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A1439DD-C514-F6FD-A4B0-6D1E7DE1C946}"/>
              </a:ext>
            </a:extLst>
          </p:cNvPr>
          <p:cNvCxnSpPr/>
          <p:nvPr/>
        </p:nvCxnSpPr>
        <p:spPr>
          <a:xfrm>
            <a:off x="8953430" y="3217587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6F9E5C6-BE9F-CD0D-39D1-EA3FD6B4F9D5}"/>
              </a:ext>
            </a:extLst>
          </p:cNvPr>
          <p:cNvSpPr/>
          <p:nvPr/>
        </p:nvSpPr>
        <p:spPr>
          <a:xfrm>
            <a:off x="9062657" y="287121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</a:rPr>
              <a:t>1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E1AF59-CC2C-C150-512E-9DCD77F57A4B}"/>
              </a:ext>
            </a:extLst>
          </p:cNvPr>
          <p:cNvCxnSpPr/>
          <p:nvPr/>
        </p:nvCxnSpPr>
        <p:spPr>
          <a:xfrm>
            <a:off x="9958706" y="3216606"/>
            <a:ext cx="559516" cy="981"/>
          </a:xfrm>
          <a:prstGeom prst="straightConnector1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C6F60D8-5509-4E53-6AE3-893A7CCA413E}"/>
              </a:ext>
            </a:extLst>
          </p:cNvPr>
          <p:cNvSpPr/>
          <p:nvPr/>
        </p:nvSpPr>
        <p:spPr>
          <a:xfrm>
            <a:off x="10059260" y="2871218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1E28707-6DFB-0137-01EC-79F838B0BAE0}"/>
              </a:ext>
            </a:extLst>
          </p:cNvPr>
          <p:cNvSpPr/>
          <p:nvPr/>
        </p:nvSpPr>
        <p:spPr>
          <a:xfrm>
            <a:off x="8567995" y="3044206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43" name="Curved Connector 16">
            <a:extLst>
              <a:ext uri="{FF2B5EF4-FFF2-40B4-BE49-F238E27FC236}">
                <a16:creationId xmlns:a16="http://schemas.microsoft.com/office/drawing/2014/main" id="{E9505659-3D91-12EE-7A4E-188418472037}"/>
              </a:ext>
            </a:extLst>
          </p:cNvPr>
          <p:cNvCxnSpPr/>
          <p:nvPr/>
        </p:nvCxnSpPr>
        <p:spPr>
          <a:xfrm rot="16200000" flipV="1">
            <a:off x="8735752" y="2911637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6F7FFBC-5773-6A3D-6A49-FA0EBF629322}"/>
              </a:ext>
            </a:extLst>
          </p:cNvPr>
          <p:cNvSpPr/>
          <p:nvPr/>
        </p:nvSpPr>
        <p:spPr>
          <a:xfrm>
            <a:off x="8545497" y="222930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5" name="Curved Connector 9">
            <a:extLst>
              <a:ext uri="{FF2B5EF4-FFF2-40B4-BE49-F238E27FC236}">
                <a16:creationId xmlns:a16="http://schemas.microsoft.com/office/drawing/2014/main" id="{7F750594-4C14-1369-6941-67C6A8728A59}"/>
              </a:ext>
            </a:extLst>
          </p:cNvPr>
          <p:cNvCxnSpPr>
            <a:cxnSpLocks/>
            <a:stCxn id="30" idx="4"/>
            <a:endCxn id="28" idx="4"/>
          </p:cNvCxnSpPr>
          <p:nvPr/>
        </p:nvCxnSpPr>
        <p:spPr>
          <a:xfrm rot="5400000">
            <a:off x="9719517" y="2444229"/>
            <a:ext cx="12700" cy="1999496"/>
          </a:xfrm>
          <a:prstGeom prst="curvedConnector3">
            <a:avLst>
              <a:gd name="adj1" fmla="val 5445567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5284958-BC17-A96F-6400-7B88EF0B341F}"/>
              </a:ext>
            </a:extLst>
          </p:cNvPr>
          <p:cNvSpPr txBox="1"/>
          <p:nvPr/>
        </p:nvSpPr>
        <p:spPr>
          <a:xfrm>
            <a:off x="9663674" y="4122598"/>
            <a:ext cx="2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9" name="Curved Connector 16">
            <a:extLst>
              <a:ext uri="{FF2B5EF4-FFF2-40B4-BE49-F238E27FC236}">
                <a16:creationId xmlns:a16="http://schemas.microsoft.com/office/drawing/2014/main" id="{7135E3EA-C54B-5917-32E2-AAB2A64AC9A7}"/>
              </a:ext>
            </a:extLst>
          </p:cNvPr>
          <p:cNvCxnSpPr/>
          <p:nvPr/>
        </p:nvCxnSpPr>
        <p:spPr>
          <a:xfrm rot="16200000" flipV="1">
            <a:off x="9732215" y="2947898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D9107-C88D-CD72-52F8-37426965F691}"/>
              </a:ext>
            </a:extLst>
          </p:cNvPr>
          <p:cNvSpPr/>
          <p:nvPr/>
        </p:nvSpPr>
        <p:spPr>
          <a:xfrm>
            <a:off x="9541960" y="2265570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1" name="Curved Connector 16">
            <a:extLst>
              <a:ext uri="{FF2B5EF4-FFF2-40B4-BE49-F238E27FC236}">
                <a16:creationId xmlns:a16="http://schemas.microsoft.com/office/drawing/2014/main" id="{BCF823EF-1470-A2B2-B37B-CB1575EE6248}"/>
              </a:ext>
            </a:extLst>
          </p:cNvPr>
          <p:cNvCxnSpPr/>
          <p:nvPr/>
        </p:nvCxnSpPr>
        <p:spPr>
          <a:xfrm rot="16200000" flipV="1">
            <a:off x="10703932" y="2924337"/>
            <a:ext cx="12700" cy="323290"/>
          </a:xfrm>
          <a:prstGeom prst="curvedConnector3">
            <a:avLst>
              <a:gd name="adj1" fmla="val 3902205"/>
            </a:avLst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5CF769B-5471-AC96-1F1A-304127A26D94}"/>
              </a:ext>
            </a:extLst>
          </p:cNvPr>
          <p:cNvSpPr/>
          <p:nvPr/>
        </p:nvSpPr>
        <p:spPr>
          <a:xfrm>
            <a:off x="10513677" y="2242009"/>
            <a:ext cx="357176" cy="309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+mj-lt"/>
                <a:ea typeface="Cambria Math" panose="02040503050406030204" pitchFamily="18" charset="0"/>
              </a:rPr>
              <a:t>0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77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1" grpId="0"/>
      <p:bldP spid="13" grpId="0"/>
      <p:bldP spid="15" grpId="0" animBg="1"/>
      <p:bldP spid="17" grpId="0"/>
      <p:bldP spid="18" grpId="0"/>
      <p:bldP spid="20" grpId="0"/>
      <p:bldP spid="22" grpId="0"/>
      <p:bldP spid="23" grpId="0"/>
      <p:bldP spid="25" grpId="0" animBg="1"/>
      <p:bldP spid="26" grpId="0" animBg="1"/>
      <p:bldP spid="28" grpId="0" animBg="1"/>
      <p:bldP spid="29" grpId="0" animBg="1"/>
      <p:bldP spid="30" grpId="0" animBg="1"/>
      <p:bldP spid="35" grpId="0"/>
      <p:bldP spid="37" grpId="0"/>
      <p:bldP spid="44" grpId="0"/>
      <p:bldP spid="46" grpId="0"/>
      <p:bldP spid="50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US" dirty="0"/>
              <a:t>The string with next to last symbol as 0. (ends with 00 or 01)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The string with number of 0’s and number of 1’s are odd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BEC76E-5D5C-2811-A207-AED6F203CE12}"/>
              </a:ext>
            </a:extLst>
          </p:cNvPr>
          <p:cNvSpPr/>
          <p:nvPr/>
        </p:nvSpPr>
        <p:spPr>
          <a:xfrm>
            <a:off x="10390488" y="2003626"/>
            <a:ext cx="1143000" cy="1066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0</a:t>
            </a:r>
            <a:br>
              <a:rPr lang="en-IN" dirty="0"/>
            </a:br>
            <a:r>
              <a:rPr lang="en-IN" dirty="0"/>
              <a:t>even 1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F3C23BE-7438-6907-BB08-3D574FC4E7BD}"/>
              </a:ext>
            </a:extLst>
          </p:cNvPr>
          <p:cNvCxnSpPr>
            <a:stCxn id="10" idx="7"/>
            <a:endCxn id="4" idx="1"/>
          </p:cNvCxnSpPr>
          <p:nvPr/>
        </p:nvCxnSpPr>
        <p:spPr>
          <a:xfrm>
            <a:off x="8189071" y="2159855"/>
            <a:ext cx="236880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973FD06-DEB0-9644-8B67-FC02E3F736C5}"/>
              </a:ext>
            </a:extLst>
          </p:cNvPr>
          <p:cNvSpPr/>
          <p:nvPr/>
        </p:nvSpPr>
        <p:spPr>
          <a:xfrm>
            <a:off x="10390488" y="4442026"/>
            <a:ext cx="1143000" cy="1066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even 1</a:t>
            </a:r>
            <a:br>
              <a:rPr lang="en-IN" dirty="0"/>
            </a:br>
            <a:r>
              <a:rPr lang="en-IN" dirty="0"/>
              <a:t>even 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39BDC7B-C7C3-72CC-B8BC-63A86C8E6940}"/>
              </a:ext>
            </a:extLst>
          </p:cNvPr>
          <p:cNvSpPr/>
          <p:nvPr/>
        </p:nvSpPr>
        <p:spPr>
          <a:xfrm>
            <a:off x="7213459" y="4442026"/>
            <a:ext cx="1143000" cy="1066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1</a:t>
            </a:r>
            <a:br>
              <a:rPr lang="en-IN" dirty="0"/>
            </a:br>
            <a:r>
              <a:rPr lang="en-IN" dirty="0"/>
              <a:t>even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03CD5B-DB9C-B93C-BFE6-2EE122927FFB}"/>
              </a:ext>
            </a:extLst>
          </p:cNvPr>
          <p:cNvSpPr/>
          <p:nvPr/>
        </p:nvSpPr>
        <p:spPr>
          <a:xfrm>
            <a:off x="7213459" y="2003626"/>
            <a:ext cx="1143000" cy="1066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odd 0</a:t>
            </a:r>
            <a:br>
              <a:rPr lang="en-IN" dirty="0"/>
            </a:br>
            <a:r>
              <a:rPr lang="en-IN" dirty="0"/>
              <a:t>odd 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62C3AA-453B-1FD9-391B-786CFCDBFF6E}"/>
              </a:ext>
            </a:extLst>
          </p:cNvPr>
          <p:cNvSpPr/>
          <p:nvPr/>
        </p:nvSpPr>
        <p:spPr>
          <a:xfrm>
            <a:off x="7327009" y="2102686"/>
            <a:ext cx="915901" cy="8686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/>
              <a:t> </a:t>
            </a:r>
            <a:endParaRPr lang="en-IN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AB2B64-9419-562E-F8CE-CC892E02BCBC}"/>
              </a:ext>
            </a:extLst>
          </p:cNvPr>
          <p:cNvCxnSpPr>
            <a:endCxn id="10" idx="2"/>
          </p:cNvCxnSpPr>
          <p:nvPr/>
        </p:nvCxnSpPr>
        <p:spPr>
          <a:xfrm>
            <a:off x="6462769" y="2537025"/>
            <a:ext cx="750690" cy="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D3DF55-6C2F-C855-BBFD-95689D50FCAE}"/>
              </a:ext>
            </a:extLst>
          </p:cNvPr>
          <p:cNvCxnSpPr>
            <a:stCxn id="9" idx="5"/>
            <a:endCxn id="8" idx="3"/>
          </p:cNvCxnSpPr>
          <p:nvPr/>
        </p:nvCxnSpPr>
        <p:spPr>
          <a:xfrm>
            <a:off x="8189071" y="5352597"/>
            <a:ext cx="236880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0F166D-836C-4B37-6DE5-D22980891EF5}"/>
              </a:ext>
            </a:extLst>
          </p:cNvPr>
          <p:cNvCxnSpPr/>
          <p:nvPr/>
        </p:nvCxnSpPr>
        <p:spPr>
          <a:xfrm flipV="1">
            <a:off x="7410343" y="2914197"/>
            <a:ext cx="0" cy="168405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FD19B7-4FA6-7A5E-EF70-62BD375BF116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10557876" y="2914197"/>
            <a:ext cx="0" cy="168405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7E0A7F-4FA2-7CAE-3CA6-55D480CAB14F}"/>
              </a:ext>
            </a:extLst>
          </p:cNvPr>
          <p:cNvCxnSpPr>
            <a:stCxn id="10" idx="5"/>
            <a:endCxn id="9" idx="7"/>
          </p:cNvCxnSpPr>
          <p:nvPr/>
        </p:nvCxnSpPr>
        <p:spPr>
          <a:xfrm>
            <a:off x="8189071" y="2914197"/>
            <a:ext cx="0" cy="168405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0C8F72-426F-679D-8D30-383EE57F1418}"/>
              </a:ext>
            </a:extLst>
          </p:cNvPr>
          <p:cNvCxnSpPr>
            <a:stCxn id="8" idx="7"/>
            <a:endCxn id="4" idx="5"/>
          </p:cNvCxnSpPr>
          <p:nvPr/>
        </p:nvCxnSpPr>
        <p:spPr>
          <a:xfrm flipV="1">
            <a:off x="11366100" y="2914197"/>
            <a:ext cx="0" cy="168405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12294-4589-341B-4AED-9174F2BFF2B1}"/>
              </a:ext>
            </a:extLst>
          </p:cNvPr>
          <p:cNvCxnSpPr>
            <a:stCxn id="4" idx="3"/>
            <a:endCxn id="10" idx="5"/>
          </p:cNvCxnSpPr>
          <p:nvPr/>
        </p:nvCxnSpPr>
        <p:spPr>
          <a:xfrm flipH="1">
            <a:off x="8189071" y="2914197"/>
            <a:ext cx="236880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EE8D997-C86F-2409-8318-7BA22A16A94A}"/>
              </a:ext>
            </a:extLst>
          </p:cNvPr>
          <p:cNvCxnSpPr>
            <a:stCxn id="8" idx="1"/>
            <a:endCxn id="9" idx="7"/>
          </p:cNvCxnSpPr>
          <p:nvPr/>
        </p:nvCxnSpPr>
        <p:spPr>
          <a:xfrm flipH="1">
            <a:off x="8189071" y="4598255"/>
            <a:ext cx="236880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190640-1A04-8300-B629-705ACAEC512E}"/>
              </a:ext>
            </a:extLst>
          </p:cNvPr>
          <p:cNvSpPr txBox="1"/>
          <p:nvPr/>
        </p:nvSpPr>
        <p:spPr>
          <a:xfrm>
            <a:off x="7104742" y="35762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FC283A-7CCA-89D4-5072-73110B468309}"/>
              </a:ext>
            </a:extLst>
          </p:cNvPr>
          <p:cNvSpPr txBox="1"/>
          <p:nvPr/>
        </p:nvSpPr>
        <p:spPr>
          <a:xfrm>
            <a:off x="8166299" y="35762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C5ECA8-F117-E545-F89B-C2AAE5D8BFDD}"/>
              </a:ext>
            </a:extLst>
          </p:cNvPr>
          <p:cNvSpPr txBox="1"/>
          <p:nvPr/>
        </p:nvSpPr>
        <p:spPr>
          <a:xfrm>
            <a:off x="10292189" y="35762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4E4385-8F99-1DF3-D155-5E5E83672F20}"/>
              </a:ext>
            </a:extLst>
          </p:cNvPr>
          <p:cNvSpPr txBox="1"/>
          <p:nvPr/>
        </p:nvSpPr>
        <p:spPr>
          <a:xfrm>
            <a:off x="11366100" y="357621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9CA246-38B8-7240-EF6C-02D455AFEA68}"/>
              </a:ext>
            </a:extLst>
          </p:cNvPr>
          <p:cNvSpPr txBox="1"/>
          <p:nvPr/>
        </p:nvSpPr>
        <p:spPr>
          <a:xfrm>
            <a:off x="9233389" y="183718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0FA39-0E68-6090-DE42-3EE18DC7F7F9}"/>
              </a:ext>
            </a:extLst>
          </p:cNvPr>
          <p:cNvSpPr txBox="1"/>
          <p:nvPr/>
        </p:nvSpPr>
        <p:spPr>
          <a:xfrm>
            <a:off x="9237085" y="258033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30192-338C-BA48-BE0E-DA3C9869AE8B}"/>
              </a:ext>
            </a:extLst>
          </p:cNvPr>
          <p:cNvSpPr txBox="1"/>
          <p:nvPr/>
        </p:nvSpPr>
        <p:spPr>
          <a:xfrm>
            <a:off x="9234810" y="421154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0A6B18-D456-9B1D-FEC1-37974D104C56}"/>
              </a:ext>
            </a:extLst>
          </p:cNvPr>
          <p:cNvSpPr txBox="1"/>
          <p:nvPr/>
        </p:nvSpPr>
        <p:spPr>
          <a:xfrm>
            <a:off x="9237258" y="498326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055465-6A56-DEC5-138E-B68BC7179926}"/>
              </a:ext>
            </a:extLst>
          </p:cNvPr>
          <p:cNvSpPr/>
          <p:nvPr/>
        </p:nvSpPr>
        <p:spPr>
          <a:xfrm>
            <a:off x="1398054" y="361615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43E1272-889D-5741-D6D0-E7268A56DE92}"/>
              </a:ext>
            </a:extLst>
          </p:cNvPr>
          <p:cNvSpPr/>
          <p:nvPr/>
        </p:nvSpPr>
        <p:spPr>
          <a:xfrm>
            <a:off x="2617607" y="3616156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6456F45-3CB1-0D39-C7B5-BFD8E8256C50}"/>
              </a:ext>
            </a:extLst>
          </p:cNvPr>
          <p:cNvSpPr/>
          <p:nvPr/>
        </p:nvSpPr>
        <p:spPr>
          <a:xfrm>
            <a:off x="3854948" y="259782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DB3D5F-625F-AABF-24F1-23A03024D244}"/>
              </a:ext>
            </a:extLst>
          </p:cNvPr>
          <p:cNvSpPr/>
          <p:nvPr/>
        </p:nvSpPr>
        <p:spPr>
          <a:xfrm>
            <a:off x="4491044" y="2267527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623701-5838-DB43-065C-C5BEB2AB8E6D}"/>
              </a:ext>
            </a:extLst>
          </p:cNvPr>
          <p:cNvSpPr/>
          <p:nvPr/>
        </p:nvSpPr>
        <p:spPr>
          <a:xfrm>
            <a:off x="3841763" y="469065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899890-9FDB-0E99-3FD6-5481269F3B46}"/>
              </a:ext>
            </a:extLst>
          </p:cNvPr>
          <p:cNvSpPr/>
          <p:nvPr/>
        </p:nvSpPr>
        <p:spPr>
          <a:xfrm>
            <a:off x="4491044" y="5086927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AA7FA1-D8D9-082C-1492-C8E56A1CFE4C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797153" y="3844756"/>
            <a:ext cx="600901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678532-8B85-C565-FAAF-DEA0B01FC84B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1855254" y="3844756"/>
            <a:ext cx="762353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C5C5A8-F470-0520-118B-AA6BD1621E20}"/>
              </a:ext>
            </a:extLst>
          </p:cNvPr>
          <p:cNvCxnSpPr>
            <a:cxnSpLocks/>
            <a:stCxn id="29" idx="7"/>
            <a:endCxn id="30" idx="3"/>
          </p:cNvCxnSpPr>
          <p:nvPr/>
        </p:nvCxnSpPr>
        <p:spPr>
          <a:xfrm flipV="1">
            <a:off x="3007852" y="2988069"/>
            <a:ext cx="914051" cy="695042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CE979E7-20DE-80B7-9F16-A44DBF82214B}"/>
              </a:ext>
            </a:extLst>
          </p:cNvPr>
          <p:cNvCxnSpPr>
            <a:cxnSpLocks/>
            <a:stCxn id="29" idx="5"/>
            <a:endCxn id="32" idx="1"/>
          </p:cNvCxnSpPr>
          <p:nvPr/>
        </p:nvCxnSpPr>
        <p:spPr>
          <a:xfrm>
            <a:off x="3007852" y="4006401"/>
            <a:ext cx="900866" cy="751212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697AC7-01F1-5DD4-D20F-71B2DE0EF39C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4070363" y="3055024"/>
            <a:ext cx="13185" cy="163563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14">
            <a:extLst>
              <a:ext uri="{FF2B5EF4-FFF2-40B4-BE49-F238E27FC236}">
                <a16:creationId xmlns:a16="http://schemas.microsoft.com/office/drawing/2014/main" id="{05D73876-15A2-C222-5317-67159D5E70F2}"/>
              </a:ext>
            </a:extLst>
          </p:cNvPr>
          <p:cNvCxnSpPr>
            <a:cxnSpLocks/>
            <a:stCxn id="32" idx="2"/>
            <a:endCxn id="28" idx="4"/>
          </p:cNvCxnSpPr>
          <p:nvPr/>
        </p:nvCxnSpPr>
        <p:spPr>
          <a:xfrm rot="10800000">
            <a:off x="1626655" y="4073356"/>
            <a:ext cx="2215109" cy="845902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15">
            <a:extLst>
              <a:ext uri="{FF2B5EF4-FFF2-40B4-BE49-F238E27FC236}">
                <a16:creationId xmlns:a16="http://schemas.microsoft.com/office/drawing/2014/main" id="{8C3D7906-979B-179C-1E0F-B728677315D9}"/>
              </a:ext>
            </a:extLst>
          </p:cNvPr>
          <p:cNvCxnSpPr>
            <a:cxnSpLocks/>
            <a:stCxn id="32" idx="2"/>
            <a:endCxn id="29" idx="4"/>
          </p:cNvCxnSpPr>
          <p:nvPr/>
        </p:nvCxnSpPr>
        <p:spPr>
          <a:xfrm rot="10800000">
            <a:off x="2846207" y="4073356"/>
            <a:ext cx="995556" cy="845902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3EE97B-4D1C-D40D-3795-C4CDC2B4A06F}"/>
              </a:ext>
            </a:extLst>
          </p:cNvPr>
          <p:cNvSpPr txBox="1"/>
          <p:nvPr/>
        </p:nvSpPr>
        <p:spPr>
          <a:xfrm>
            <a:off x="2082549" y="348588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1DFD4BD-92BA-899B-028E-FE59EA25D496}"/>
              </a:ext>
            </a:extLst>
          </p:cNvPr>
          <p:cNvSpPr txBox="1"/>
          <p:nvPr/>
        </p:nvSpPr>
        <p:spPr>
          <a:xfrm>
            <a:off x="3328666" y="2913213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529869-DEC3-E45E-57EA-6D522EBB0C60}"/>
              </a:ext>
            </a:extLst>
          </p:cNvPr>
          <p:cNvSpPr txBox="1"/>
          <p:nvPr/>
        </p:nvSpPr>
        <p:spPr>
          <a:xfrm>
            <a:off x="3412668" y="404653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AD48AE-04A3-F48C-8A1A-E136B77DB209}"/>
              </a:ext>
            </a:extLst>
          </p:cNvPr>
          <p:cNvSpPr txBox="1"/>
          <p:nvPr/>
        </p:nvSpPr>
        <p:spPr>
          <a:xfrm>
            <a:off x="3132110" y="441586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42B3C6-11B2-EC7C-55AB-8E7CBE9829A8}"/>
              </a:ext>
            </a:extLst>
          </p:cNvPr>
          <p:cNvSpPr txBox="1"/>
          <p:nvPr/>
        </p:nvSpPr>
        <p:spPr>
          <a:xfrm>
            <a:off x="2177168" y="4864589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EB771F-7B8B-73BD-0A88-16562AE42B25}"/>
              </a:ext>
            </a:extLst>
          </p:cNvPr>
          <p:cNvSpPr txBox="1"/>
          <p:nvPr/>
        </p:nvSpPr>
        <p:spPr>
          <a:xfrm>
            <a:off x="4089708" y="367720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cxnSp>
        <p:nvCxnSpPr>
          <p:cNvPr id="47" name="Curved Connector 22">
            <a:extLst>
              <a:ext uri="{FF2B5EF4-FFF2-40B4-BE49-F238E27FC236}">
                <a16:creationId xmlns:a16="http://schemas.microsoft.com/office/drawing/2014/main" id="{95818604-2C26-5AB6-1920-59310F088546}"/>
              </a:ext>
            </a:extLst>
          </p:cNvPr>
          <p:cNvCxnSpPr>
            <a:stCxn id="28" idx="1"/>
            <a:endCxn id="28" idx="7"/>
          </p:cNvCxnSpPr>
          <p:nvPr/>
        </p:nvCxnSpPr>
        <p:spPr>
          <a:xfrm rot="5400000" flipH="1" flipV="1">
            <a:off x="1626654" y="3521466"/>
            <a:ext cx="12700" cy="323290"/>
          </a:xfrm>
          <a:prstGeom prst="curvedConnector3">
            <a:avLst>
              <a:gd name="adj1" fmla="val 403441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23">
            <a:extLst>
              <a:ext uri="{FF2B5EF4-FFF2-40B4-BE49-F238E27FC236}">
                <a16:creationId xmlns:a16="http://schemas.microsoft.com/office/drawing/2014/main" id="{C0D44DAB-9131-D2DD-36DA-4F4D618567BF}"/>
              </a:ext>
            </a:extLst>
          </p:cNvPr>
          <p:cNvCxnSpPr>
            <a:cxnSpLocks/>
            <a:stCxn id="30" idx="6"/>
            <a:endCxn id="30" idx="0"/>
          </p:cNvCxnSpPr>
          <p:nvPr/>
        </p:nvCxnSpPr>
        <p:spPr>
          <a:xfrm flipH="1" flipV="1">
            <a:off x="4083548" y="2597824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6C3EBFF-02B4-EB94-C46D-E5359CCC9C56}"/>
              </a:ext>
            </a:extLst>
          </p:cNvPr>
          <p:cNvSpPr txBox="1"/>
          <p:nvPr/>
        </p:nvSpPr>
        <p:spPr>
          <a:xfrm>
            <a:off x="1486568" y="280989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DB0162-2D4A-77CC-D177-F4F3E491B5E7}"/>
              </a:ext>
            </a:extLst>
          </p:cNvPr>
          <p:cNvSpPr txBox="1"/>
          <p:nvPr/>
        </p:nvSpPr>
        <p:spPr>
          <a:xfrm>
            <a:off x="4377495" y="205839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C477394-3B2B-F963-9088-B3EF8FB837BA}"/>
              </a:ext>
            </a:extLst>
          </p:cNvPr>
          <p:cNvSpPr/>
          <p:nvPr/>
        </p:nvSpPr>
        <p:spPr>
          <a:xfrm>
            <a:off x="3923242" y="2676177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F0F83B4-7004-A588-030D-933736912EF3}"/>
              </a:ext>
            </a:extLst>
          </p:cNvPr>
          <p:cNvSpPr/>
          <p:nvPr/>
        </p:nvSpPr>
        <p:spPr>
          <a:xfrm>
            <a:off x="3910057" y="4759238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296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9" grpId="0" animBg="1"/>
      <p:bldP spid="30" grpId="0" animBg="1"/>
      <p:bldP spid="32" grpId="0" animBg="1"/>
      <p:bldP spid="41" grpId="0"/>
      <p:bldP spid="42" grpId="0"/>
      <p:bldP spid="43" grpId="0"/>
      <p:bldP spid="44" grpId="0"/>
      <p:bldP spid="45" grpId="0"/>
      <p:bldP spid="46" grpId="0"/>
      <p:bldP spid="49" grpId="0"/>
      <p:bldP spid="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5890928" cy="420411"/>
          </a:xfrm>
        </p:spPr>
        <p:txBody>
          <a:bodyPr/>
          <a:lstStyle/>
          <a:p>
            <a:r>
              <a:rPr lang="en-IN" dirty="0"/>
              <a:t>The string ending in 10 or 11</a:t>
            </a:r>
          </a:p>
          <a:p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74D8B5-CD2B-DF87-1BA4-BA8E5C19BADD}"/>
              </a:ext>
            </a:extLst>
          </p:cNvPr>
          <p:cNvCxnSpPr/>
          <p:nvPr/>
        </p:nvCxnSpPr>
        <p:spPr>
          <a:xfrm>
            <a:off x="6096000" y="849745"/>
            <a:ext cx="0" cy="56064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11D7BAE-93AE-4469-5DDB-5B107B1482A3}"/>
              </a:ext>
            </a:extLst>
          </p:cNvPr>
          <p:cNvSpPr txBox="1">
            <a:spLocks/>
          </p:cNvSpPr>
          <p:nvPr/>
        </p:nvSpPr>
        <p:spPr>
          <a:xfrm>
            <a:off x="6301072" y="863445"/>
            <a:ext cx="5890928" cy="549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Design FA corresponding to Regular expression {00}*{11}*</a:t>
            </a:r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0E50C8-D975-11CF-D102-6BC877B3ABE0}"/>
              </a:ext>
            </a:extLst>
          </p:cNvPr>
          <p:cNvSpPr/>
          <p:nvPr/>
        </p:nvSpPr>
        <p:spPr>
          <a:xfrm>
            <a:off x="7656002" y="246328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633E57-BBFF-D868-A558-235F3AF82AF3}"/>
              </a:ext>
            </a:extLst>
          </p:cNvPr>
          <p:cNvSpPr/>
          <p:nvPr/>
        </p:nvSpPr>
        <p:spPr>
          <a:xfrm>
            <a:off x="8799792" y="419048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4F6707-162B-E39C-289E-44049E47F907}"/>
              </a:ext>
            </a:extLst>
          </p:cNvPr>
          <p:cNvSpPr/>
          <p:nvPr/>
        </p:nvSpPr>
        <p:spPr>
          <a:xfrm>
            <a:off x="6515498" y="4181714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CCFFFC-FAF4-CBA7-A5F7-D36139F33EEB}"/>
              </a:ext>
            </a:extLst>
          </p:cNvPr>
          <p:cNvSpPr/>
          <p:nvPr/>
        </p:nvSpPr>
        <p:spPr>
          <a:xfrm>
            <a:off x="6585859" y="4259155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18B157-1599-2731-A4B8-802551D8B0CE}"/>
              </a:ext>
            </a:extLst>
          </p:cNvPr>
          <p:cNvSpPr/>
          <p:nvPr/>
        </p:nvSpPr>
        <p:spPr>
          <a:xfrm>
            <a:off x="10453110" y="4190487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E90E8E-B022-C57C-C315-AFD3E607D6A7}"/>
              </a:ext>
            </a:extLst>
          </p:cNvPr>
          <p:cNvSpPr/>
          <p:nvPr/>
        </p:nvSpPr>
        <p:spPr>
          <a:xfrm>
            <a:off x="10527556" y="4258887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F98300-608B-B114-9B02-AB111D1AE555}"/>
              </a:ext>
            </a:extLst>
          </p:cNvPr>
          <p:cNvSpPr txBox="1"/>
          <p:nvPr/>
        </p:nvSpPr>
        <p:spPr>
          <a:xfrm>
            <a:off x="8027854" y="415264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BAB182-238D-1B1C-5FF5-EBB5D5F054AB}"/>
              </a:ext>
            </a:extLst>
          </p:cNvPr>
          <p:cNvSpPr txBox="1"/>
          <p:nvPr/>
        </p:nvSpPr>
        <p:spPr>
          <a:xfrm>
            <a:off x="10313025" y="330700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49123A-F301-531D-E2C4-54402B041B7E}"/>
              </a:ext>
            </a:extLst>
          </p:cNvPr>
          <p:cNvSpPr/>
          <p:nvPr/>
        </p:nvSpPr>
        <p:spPr>
          <a:xfrm>
            <a:off x="9530700" y="2463016"/>
            <a:ext cx="457200" cy="4572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5204382-356B-4ECE-C2D6-CBF070D984F3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6165130" y="4410314"/>
            <a:ext cx="350368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D2A480-A71F-87CC-A4ED-228D1D00A3FA}"/>
              </a:ext>
            </a:extLst>
          </p:cNvPr>
          <p:cNvCxnSpPr>
            <a:cxnSpLocks/>
          </p:cNvCxnSpPr>
          <p:nvPr/>
        </p:nvCxnSpPr>
        <p:spPr>
          <a:xfrm>
            <a:off x="6963467" y="4479394"/>
            <a:ext cx="184226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96F42D-C5BF-9EEC-B894-D3430D5B4DDA}"/>
              </a:ext>
            </a:extLst>
          </p:cNvPr>
          <p:cNvCxnSpPr>
            <a:stCxn id="4" idx="6"/>
            <a:endCxn id="14" idx="2"/>
          </p:cNvCxnSpPr>
          <p:nvPr/>
        </p:nvCxnSpPr>
        <p:spPr>
          <a:xfrm flipV="1">
            <a:off x="8113202" y="2691616"/>
            <a:ext cx="1417498" cy="26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E69A48-F990-D084-6061-0B285C4859B2}"/>
              </a:ext>
            </a:extLst>
          </p:cNvPr>
          <p:cNvCxnSpPr>
            <a:stCxn id="7" idx="0"/>
            <a:endCxn id="14" idx="3"/>
          </p:cNvCxnSpPr>
          <p:nvPr/>
        </p:nvCxnSpPr>
        <p:spPr>
          <a:xfrm flipV="1">
            <a:off x="9028392" y="2853261"/>
            <a:ext cx="569263" cy="133722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B20CDA-5FCD-2824-2C29-98E78E60EEAD}"/>
              </a:ext>
            </a:extLst>
          </p:cNvPr>
          <p:cNvCxnSpPr>
            <a:stCxn id="10" idx="0"/>
            <a:endCxn id="14" idx="5"/>
          </p:cNvCxnSpPr>
          <p:nvPr/>
        </p:nvCxnSpPr>
        <p:spPr>
          <a:xfrm flipH="1" flipV="1">
            <a:off x="9920945" y="2853261"/>
            <a:ext cx="760765" cy="133722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7">
            <a:extLst>
              <a:ext uri="{FF2B5EF4-FFF2-40B4-BE49-F238E27FC236}">
                <a16:creationId xmlns:a16="http://schemas.microsoft.com/office/drawing/2014/main" id="{7CEB23F2-EBF8-4CB2-4107-18D83D69425E}"/>
              </a:ext>
            </a:extLst>
          </p:cNvPr>
          <p:cNvCxnSpPr>
            <a:stCxn id="8" idx="0"/>
            <a:endCxn id="4" idx="2"/>
          </p:cNvCxnSpPr>
          <p:nvPr/>
        </p:nvCxnSpPr>
        <p:spPr>
          <a:xfrm rot="5400000" flipH="1" flipV="1">
            <a:off x="6455135" y="2980847"/>
            <a:ext cx="1489830" cy="911904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18">
            <a:extLst>
              <a:ext uri="{FF2B5EF4-FFF2-40B4-BE49-F238E27FC236}">
                <a16:creationId xmlns:a16="http://schemas.microsoft.com/office/drawing/2014/main" id="{9503BAEA-DCDA-D014-9CC0-E70822A154E0}"/>
              </a:ext>
            </a:extLst>
          </p:cNvPr>
          <p:cNvCxnSpPr>
            <a:cxnSpLocks/>
            <a:stCxn id="4" idx="4"/>
            <a:endCxn id="8" idx="6"/>
          </p:cNvCxnSpPr>
          <p:nvPr/>
        </p:nvCxnSpPr>
        <p:spPr>
          <a:xfrm rot="5400000">
            <a:off x="6683735" y="3209447"/>
            <a:ext cx="1489830" cy="911904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9">
            <a:extLst>
              <a:ext uri="{FF2B5EF4-FFF2-40B4-BE49-F238E27FC236}">
                <a16:creationId xmlns:a16="http://schemas.microsoft.com/office/drawing/2014/main" id="{79D6B68F-F1B7-14B4-E045-2ADDFE8AC5E1}"/>
              </a:ext>
            </a:extLst>
          </p:cNvPr>
          <p:cNvCxnSpPr>
            <a:stCxn id="14" idx="0"/>
            <a:endCxn id="14" idx="6"/>
          </p:cNvCxnSpPr>
          <p:nvPr/>
        </p:nvCxnSpPr>
        <p:spPr>
          <a:xfrm rot="16200000" flipH="1">
            <a:off x="9759300" y="2463016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0">
            <a:extLst>
              <a:ext uri="{FF2B5EF4-FFF2-40B4-BE49-F238E27FC236}">
                <a16:creationId xmlns:a16="http://schemas.microsoft.com/office/drawing/2014/main" id="{F429C336-7BE7-87F2-546C-9040169A96F9}"/>
              </a:ext>
            </a:extLst>
          </p:cNvPr>
          <p:cNvCxnSpPr>
            <a:stCxn id="7" idx="7"/>
            <a:endCxn id="10" idx="1"/>
          </p:cNvCxnSpPr>
          <p:nvPr/>
        </p:nvCxnSpPr>
        <p:spPr>
          <a:xfrm rot="5400000" flipH="1" flipV="1">
            <a:off x="9855051" y="3592428"/>
            <a:ext cx="12700" cy="1330028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1">
            <a:extLst>
              <a:ext uri="{FF2B5EF4-FFF2-40B4-BE49-F238E27FC236}">
                <a16:creationId xmlns:a16="http://schemas.microsoft.com/office/drawing/2014/main" id="{44219FA3-2D62-6C73-9558-2802CC36DCBD}"/>
              </a:ext>
            </a:extLst>
          </p:cNvPr>
          <p:cNvCxnSpPr>
            <a:stCxn id="10" idx="3"/>
            <a:endCxn id="7" idx="5"/>
          </p:cNvCxnSpPr>
          <p:nvPr/>
        </p:nvCxnSpPr>
        <p:spPr>
          <a:xfrm rot="5400000">
            <a:off x="9855051" y="3915718"/>
            <a:ext cx="12700" cy="1330028"/>
          </a:xfrm>
          <a:prstGeom prst="curvedConnector3">
            <a:avLst>
              <a:gd name="adj1" fmla="val 232720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F9112BF-AA34-9B26-265F-A8A4231C0005}"/>
              </a:ext>
            </a:extLst>
          </p:cNvPr>
          <p:cNvSpPr txBox="1"/>
          <p:nvPr/>
        </p:nvSpPr>
        <p:spPr>
          <a:xfrm>
            <a:off x="8544605" y="2324473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751949-0E35-28F8-B460-A086636368AF}"/>
              </a:ext>
            </a:extLst>
          </p:cNvPr>
          <p:cNvSpPr txBox="1"/>
          <p:nvPr/>
        </p:nvSpPr>
        <p:spPr>
          <a:xfrm>
            <a:off x="9729367" y="395528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A43FB5-058F-82B0-79B3-BA486FE912FE}"/>
              </a:ext>
            </a:extLst>
          </p:cNvPr>
          <p:cNvSpPr txBox="1"/>
          <p:nvPr/>
        </p:nvSpPr>
        <p:spPr>
          <a:xfrm>
            <a:off x="9721316" y="486115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00AF2-9912-A895-7AAF-25E489C392FD}"/>
              </a:ext>
            </a:extLst>
          </p:cNvPr>
          <p:cNvSpPr txBox="1"/>
          <p:nvPr/>
        </p:nvSpPr>
        <p:spPr>
          <a:xfrm>
            <a:off x="8980603" y="335580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C44AC6-49A0-4980-BBCF-DF89E79A3942}"/>
              </a:ext>
            </a:extLst>
          </p:cNvPr>
          <p:cNvSpPr txBox="1"/>
          <p:nvPr/>
        </p:nvSpPr>
        <p:spPr>
          <a:xfrm>
            <a:off x="7428650" y="346831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26C1F1-8A74-CE3E-B640-1C995D15270E}"/>
              </a:ext>
            </a:extLst>
          </p:cNvPr>
          <p:cNvSpPr txBox="1"/>
          <p:nvPr/>
        </p:nvSpPr>
        <p:spPr>
          <a:xfrm>
            <a:off x="6556177" y="324433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8B0F1-FBAF-ABE9-5E23-533D2392E59D}"/>
              </a:ext>
            </a:extLst>
          </p:cNvPr>
          <p:cNvSpPr txBox="1"/>
          <p:nvPr/>
        </p:nvSpPr>
        <p:spPr>
          <a:xfrm>
            <a:off x="10206136" y="2306709"/>
            <a:ext cx="59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0,1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FC7C4B-D696-103F-A636-71942E76973B}"/>
              </a:ext>
            </a:extLst>
          </p:cNvPr>
          <p:cNvSpPr/>
          <p:nvPr/>
        </p:nvSpPr>
        <p:spPr>
          <a:xfrm>
            <a:off x="984978" y="334541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73637F-9487-D40E-89F9-064E6B4A4324}"/>
              </a:ext>
            </a:extLst>
          </p:cNvPr>
          <p:cNvSpPr/>
          <p:nvPr/>
        </p:nvSpPr>
        <p:spPr>
          <a:xfrm>
            <a:off x="2407387" y="3345418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E3D088-863D-974F-C94F-E98162F3ECAB}"/>
              </a:ext>
            </a:extLst>
          </p:cNvPr>
          <p:cNvSpPr/>
          <p:nvPr/>
        </p:nvSpPr>
        <p:spPr>
          <a:xfrm>
            <a:off x="3812333" y="2396061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9C02BB7-5EF1-DDC8-B880-CA0127CD0C74}"/>
              </a:ext>
            </a:extLst>
          </p:cNvPr>
          <p:cNvSpPr/>
          <p:nvPr/>
        </p:nvSpPr>
        <p:spPr>
          <a:xfrm>
            <a:off x="4633152" y="1975817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AEF1AA6-07D0-49F0-12F1-CD1E7F5A004C}"/>
              </a:ext>
            </a:extLst>
          </p:cNvPr>
          <p:cNvSpPr/>
          <p:nvPr/>
        </p:nvSpPr>
        <p:spPr>
          <a:xfrm>
            <a:off x="3798449" y="4437221"/>
            <a:ext cx="457200" cy="4572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5D5CD3B-C0B8-8BFD-8074-F298FBDD6C26}"/>
              </a:ext>
            </a:extLst>
          </p:cNvPr>
          <p:cNvSpPr/>
          <p:nvPr/>
        </p:nvSpPr>
        <p:spPr>
          <a:xfrm>
            <a:off x="4633152" y="4795217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74F5765-4769-DB06-8A9C-E93DB27348BE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543731" y="3574018"/>
            <a:ext cx="441247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DDD536-36CE-F482-A10C-30B282A57014}"/>
              </a:ext>
            </a:extLst>
          </p:cNvPr>
          <p:cNvCxnSpPr>
            <a:stCxn id="37" idx="6"/>
            <a:endCxn id="38" idx="2"/>
          </p:cNvCxnSpPr>
          <p:nvPr/>
        </p:nvCxnSpPr>
        <p:spPr>
          <a:xfrm>
            <a:off x="1442178" y="3574018"/>
            <a:ext cx="96520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0028909-D21E-A8A8-2205-7DF178C7BFC3}"/>
              </a:ext>
            </a:extLst>
          </p:cNvPr>
          <p:cNvCxnSpPr>
            <a:stCxn id="38" idx="7"/>
            <a:endCxn id="39" idx="3"/>
          </p:cNvCxnSpPr>
          <p:nvPr/>
        </p:nvCxnSpPr>
        <p:spPr>
          <a:xfrm flipV="1">
            <a:off x="2797632" y="2786306"/>
            <a:ext cx="1081656" cy="626067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462642E-2161-20FD-46A5-05206B90AB22}"/>
              </a:ext>
            </a:extLst>
          </p:cNvPr>
          <p:cNvCxnSpPr>
            <a:stCxn id="38" idx="5"/>
            <a:endCxn id="41" idx="1"/>
          </p:cNvCxnSpPr>
          <p:nvPr/>
        </p:nvCxnSpPr>
        <p:spPr>
          <a:xfrm>
            <a:off x="2797632" y="3735663"/>
            <a:ext cx="1067772" cy="7685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D32EB91-97A4-C2A5-6735-D1DF684EDAFA}"/>
              </a:ext>
            </a:extLst>
          </p:cNvPr>
          <p:cNvCxnSpPr>
            <a:stCxn id="39" idx="4"/>
            <a:endCxn id="41" idx="0"/>
          </p:cNvCxnSpPr>
          <p:nvPr/>
        </p:nvCxnSpPr>
        <p:spPr>
          <a:xfrm flipH="1">
            <a:off x="4027049" y="2853261"/>
            <a:ext cx="13884" cy="158396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urved Connector 14">
            <a:extLst>
              <a:ext uri="{FF2B5EF4-FFF2-40B4-BE49-F238E27FC236}">
                <a16:creationId xmlns:a16="http://schemas.microsoft.com/office/drawing/2014/main" id="{6BCFA1D2-A31B-06B6-71E4-95019E97DEA3}"/>
              </a:ext>
            </a:extLst>
          </p:cNvPr>
          <p:cNvCxnSpPr>
            <a:cxnSpLocks/>
            <a:stCxn id="41" idx="2"/>
            <a:endCxn id="37" idx="4"/>
          </p:cNvCxnSpPr>
          <p:nvPr/>
        </p:nvCxnSpPr>
        <p:spPr>
          <a:xfrm rot="10800000">
            <a:off x="1213579" y="3802619"/>
            <a:ext cx="2584871" cy="863203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15">
            <a:extLst>
              <a:ext uri="{FF2B5EF4-FFF2-40B4-BE49-F238E27FC236}">
                <a16:creationId xmlns:a16="http://schemas.microsoft.com/office/drawing/2014/main" id="{C6C9756E-1A93-1B71-C898-66F2DAB9ABD1}"/>
              </a:ext>
            </a:extLst>
          </p:cNvPr>
          <p:cNvCxnSpPr>
            <a:stCxn id="41" idx="2"/>
            <a:endCxn id="38" idx="4"/>
          </p:cNvCxnSpPr>
          <p:nvPr/>
        </p:nvCxnSpPr>
        <p:spPr>
          <a:xfrm rot="10800000">
            <a:off x="2635987" y="3802619"/>
            <a:ext cx="1162462" cy="863203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3C196B7-B073-71FE-A9CB-F6C42AFD0446}"/>
              </a:ext>
            </a:extLst>
          </p:cNvPr>
          <p:cNvSpPr txBox="1"/>
          <p:nvPr/>
        </p:nvSpPr>
        <p:spPr>
          <a:xfrm>
            <a:off x="1815684" y="317120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F8B744-AB5B-CDA2-6498-5EB2D86A6E4E}"/>
              </a:ext>
            </a:extLst>
          </p:cNvPr>
          <p:cNvSpPr txBox="1"/>
          <p:nvPr/>
        </p:nvSpPr>
        <p:spPr>
          <a:xfrm>
            <a:off x="3133837" y="265566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983369-770F-5124-427A-AF0F8FAD18A3}"/>
              </a:ext>
            </a:extLst>
          </p:cNvPr>
          <p:cNvSpPr txBox="1"/>
          <p:nvPr/>
        </p:nvSpPr>
        <p:spPr>
          <a:xfrm>
            <a:off x="3261794" y="3750587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619394-CC6B-29E8-ECF1-EFEC41244B10}"/>
              </a:ext>
            </a:extLst>
          </p:cNvPr>
          <p:cNvSpPr txBox="1"/>
          <p:nvPr/>
        </p:nvSpPr>
        <p:spPr>
          <a:xfrm>
            <a:off x="3018011" y="411006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6AC76F-7AE1-81CD-0310-42DA5F4C9218}"/>
              </a:ext>
            </a:extLst>
          </p:cNvPr>
          <p:cNvSpPr txBox="1"/>
          <p:nvPr/>
        </p:nvSpPr>
        <p:spPr>
          <a:xfrm>
            <a:off x="1864048" y="448115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91CFE3-2447-D226-38F1-879514BC8132}"/>
              </a:ext>
            </a:extLst>
          </p:cNvPr>
          <p:cNvSpPr txBox="1"/>
          <p:nvPr/>
        </p:nvSpPr>
        <p:spPr>
          <a:xfrm>
            <a:off x="4037014" y="3412373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56" name="Curved Connector 22">
            <a:extLst>
              <a:ext uri="{FF2B5EF4-FFF2-40B4-BE49-F238E27FC236}">
                <a16:creationId xmlns:a16="http://schemas.microsoft.com/office/drawing/2014/main" id="{FD1C984D-8578-3CD8-3181-D074C6ECAE87}"/>
              </a:ext>
            </a:extLst>
          </p:cNvPr>
          <p:cNvCxnSpPr>
            <a:stCxn id="37" idx="1"/>
            <a:endCxn id="37" idx="7"/>
          </p:cNvCxnSpPr>
          <p:nvPr/>
        </p:nvCxnSpPr>
        <p:spPr>
          <a:xfrm rot="5400000" flipH="1" flipV="1">
            <a:off x="1213578" y="3250728"/>
            <a:ext cx="12700" cy="323290"/>
          </a:xfrm>
          <a:prstGeom prst="curvedConnector3">
            <a:avLst>
              <a:gd name="adj1" fmla="val 396019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urved Connector 23">
            <a:extLst>
              <a:ext uri="{FF2B5EF4-FFF2-40B4-BE49-F238E27FC236}">
                <a16:creationId xmlns:a16="http://schemas.microsoft.com/office/drawing/2014/main" id="{58AC10C7-9900-FBE3-4D50-9EADE1C74178}"/>
              </a:ext>
            </a:extLst>
          </p:cNvPr>
          <p:cNvCxnSpPr>
            <a:stCxn id="39" idx="6"/>
            <a:endCxn id="39" idx="0"/>
          </p:cNvCxnSpPr>
          <p:nvPr/>
        </p:nvCxnSpPr>
        <p:spPr>
          <a:xfrm flipH="1" flipV="1">
            <a:off x="4040933" y="2396061"/>
            <a:ext cx="228600" cy="228600"/>
          </a:xfrm>
          <a:prstGeom prst="curvedConnector4">
            <a:avLst>
              <a:gd name="adj1" fmla="val -100000"/>
              <a:gd name="adj2" fmla="val 20000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EE7DAAD-E8DE-365D-5CEA-D0D0B8CCDC5C}"/>
              </a:ext>
            </a:extLst>
          </p:cNvPr>
          <p:cNvSpPr txBox="1"/>
          <p:nvPr/>
        </p:nvSpPr>
        <p:spPr>
          <a:xfrm>
            <a:off x="1073493" y="2527608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7AC464B-2055-9111-A2FB-2F53199FD3E5}"/>
              </a:ext>
            </a:extLst>
          </p:cNvPr>
          <p:cNvSpPr txBox="1"/>
          <p:nvPr/>
        </p:nvSpPr>
        <p:spPr>
          <a:xfrm>
            <a:off x="4073570" y="1664785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7EC071-4C4C-F0D8-4347-D50EA6B2CA5A}"/>
              </a:ext>
            </a:extLst>
          </p:cNvPr>
          <p:cNvSpPr/>
          <p:nvPr/>
        </p:nvSpPr>
        <p:spPr>
          <a:xfrm>
            <a:off x="9167902" y="1866648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Dead State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773B95-4CB2-2BB0-4F7E-369052A936BF}"/>
              </a:ext>
            </a:extLst>
          </p:cNvPr>
          <p:cNvSpPr/>
          <p:nvPr/>
        </p:nvSpPr>
        <p:spPr>
          <a:xfrm>
            <a:off x="3879060" y="2463609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86EAC3F-FF0D-CD4D-8DDE-CF743B097F9D}"/>
              </a:ext>
            </a:extLst>
          </p:cNvPr>
          <p:cNvSpPr/>
          <p:nvPr/>
        </p:nvSpPr>
        <p:spPr>
          <a:xfrm>
            <a:off x="3876052" y="4504176"/>
            <a:ext cx="320040" cy="3200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48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10" grpId="0" animBg="1"/>
      <p:bldP spid="12" grpId="0"/>
      <p:bldP spid="13" grpId="0"/>
      <p:bldP spid="1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7" grpId="0" animBg="1"/>
      <p:bldP spid="38" grpId="0" animBg="1"/>
      <p:bldP spid="39" grpId="0" animBg="1"/>
      <p:bldP spid="41" grpId="0" animBg="1"/>
      <p:bldP spid="50" grpId="0"/>
      <p:bldP spid="51" grpId="0"/>
      <p:bldP spid="52" grpId="0"/>
      <p:bldP spid="53" grpId="0"/>
      <p:bldP spid="54" grpId="0"/>
      <p:bldP spid="55" grpId="0"/>
      <p:bldP spid="58" grpId="0"/>
      <p:bldP spid="59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FA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FA which accept (</a:t>
            </a:r>
            <a:r>
              <a:rPr lang="en-IN" dirty="0" err="1"/>
              <a:t>a+b</a:t>
            </a:r>
            <a:r>
              <a:rPr lang="en-IN" dirty="0"/>
              <a:t>)*</a:t>
            </a:r>
            <a:r>
              <a:rPr lang="en-IN" dirty="0" err="1"/>
              <a:t>baaa</a:t>
            </a:r>
            <a:endParaRPr lang="en-IN" dirty="0"/>
          </a:p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38E1F4-2088-0F70-DE93-697F089B4164}"/>
              </a:ext>
            </a:extLst>
          </p:cNvPr>
          <p:cNvSpPr/>
          <p:nvPr/>
        </p:nvSpPr>
        <p:spPr>
          <a:xfrm>
            <a:off x="4057650" y="3200007"/>
            <a:ext cx="435600" cy="435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B08BA5-E5AD-3A36-0CD3-B272A1F7E178}"/>
              </a:ext>
            </a:extLst>
          </p:cNvPr>
          <p:cNvSpPr/>
          <p:nvPr/>
        </p:nvSpPr>
        <p:spPr>
          <a:xfrm>
            <a:off x="7357841" y="3204272"/>
            <a:ext cx="435600" cy="435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0D1D79-3DA7-E6E1-6C08-9E7A36690605}"/>
              </a:ext>
            </a:extLst>
          </p:cNvPr>
          <p:cNvSpPr/>
          <p:nvPr/>
        </p:nvSpPr>
        <p:spPr>
          <a:xfrm>
            <a:off x="4880851" y="4712810"/>
            <a:ext cx="435600" cy="435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5</a:t>
            </a: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F249BC-D914-476B-DFAB-482CB5B1952F}"/>
              </a:ext>
            </a:extLst>
          </p:cNvPr>
          <p:cNvSpPr/>
          <p:nvPr/>
        </p:nvSpPr>
        <p:spPr>
          <a:xfrm>
            <a:off x="4937057" y="4770410"/>
            <a:ext cx="320400" cy="3204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F5FE50-13A5-5D9E-C7BB-ED1EED5CE3FF}"/>
              </a:ext>
            </a:extLst>
          </p:cNvPr>
          <p:cNvSpPr/>
          <p:nvPr/>
        </p:nvSpPr>
        <p:spPr>
          <a:xfrm>
            <a:off x="5672394" y="2424076"/>
            <a:ext cx="435600" cy="435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B2CF01-5BC5-E4B6-BE92-32D93C46CDAE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3327662" y="3417807"/>
            <a:ext cx="729988" cy="1119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763B739-7D1C-FFC4-7134-F756ECF090FE}"/>
              </a:ext>
            </a:extLst>
          </p:cNvPr>
          <p:cNvSpPr txBox="1"/>
          <p:nvPr/>
        </p:nvSpPr>
        <p:spPr>
          <a:xfrm>
            <a:off x="4406881" y="415881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8856F2-D348-A35A-A0AD-1F5F3900C88C}"/>
              </a:ext>
            </a:extLst>
          </p:cNvPr>
          <p:cNvSpPr/>
          <p:nvPr/>
        </p:nvSpPr>
        <p:spPr>
          <a:xfrm>
            <a:off x="6812890" y="4712810"/>
            <a:ext cx="435600" cy="435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dirty="0"/>
              <a:t>4</a:t>
            </a:r>
            <a:endParaRPr lang="en-IN" dirty="0"/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C42E29D2-8292-A7A6-A3C4-E8E3A0B261D9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4275450" y="3109791"/>
            <a:ext cx="12700" cy="308016"/>
          </a:xfrm>
          <a:prstGeom prst="curvedConnector3">
            <a:avLst>
              <a:gd name="adj1" fmla="val 430642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0C74954B-816A-66CC-BB4F-F05EAE68F0C5}"/>
              </a:ext>
            </a:extLst>
          </p:cNvPr>
          <p:cNvCxnSpPr>
            <a:stCxn id="5" idx="2"/>
            <a:endCxn id="8" idx="5"/>
          </p:cNvCxnSpPr>
          <p:nvPr/>
        </p:nvCxnSpPr>
        <p:spPr>
          <a:xfrm rot="10800000">
            <a:off x="6044203" y="2795884"/>
            <a:ext cx="1313639" cy="626188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C3D2571-D32B-F704-BA0D-52314547FB00}"/>
              </a:ext>
            </a:extLst>
          </p:cNvPr>
          <p:cNvCxnSpPr>
            <a:stCxn id="8" idx="6"/>
            <a:endCxn id="5" idx="1"/>
          </p:cNvCxnSpPr>
          <p:nvPr/>
        </p:nvCxnSpPr>
        <p:spPr>
          <a:xfrm>
            <a:off x="6107994" y="2641876"/>
            <a:ext cx="1313639" cy="626188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0D3978-0732-ADB4-32C9-B677ED6B26EA}"/>
              </a:ext>
            </a:extLst>
          </p:cNvPr>
          <p:cNvCxnSpPr>
            <a:cxnSpLocks/>
            <a:stCxn id="4" idx="7"/>
            <a:endCxn id="8" idx="2"/>
          </p:cNvCxnSpPr>
          <p:nvPr/>
        </p:nvCxnSpPr>
        <p:spPr>
          <a:xfrm flipV="1">
            <a:off x="4429458" y="2641876"/>
            <a:ext cx="1242936" cy="62192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F843F6-0603-E07C-4110-317862D6A2B6}"/>
              </a:ext>
            </a:extLst>
          </p:cNvPr>
          <p:cNvCxnSpPr>
            <a:stCxn id="6" idx="0"/>
            <a:endCxn id="8" idx="3"/>
          </p:cNvCxnSpPr>
          <p:nvPr/>
        </p:nvCxnSpPr>
        <p:spPr>
          <a:xfrm flipV="1">
            <a:off x="5098651" y="2795884"/>
            <a:ext cx="637535" cy="191692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E588474-CCC0-1724-556B-8B2B7710C8CD}"/>
              </a:ext>
            </a:extLst>
          </p:cNvPr>
          <p:cNvCxnSpPr>
            <a:stCxn id="11" idx="0"/>
            <a:endCxn id="8" idx="4"/>
          </p:cNvCxnSpPr>
          <p:nvPr/>
        </p:nvCxnSpPr>
        <p:spPr>
          <a:xfrm flipH="1" flipV="1">
            <a:off x="5890194" y="2859676"/>
            <a:ext cx="1140496" cy="185313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C115B4-2A61-D8BB-5CF3-5DD7C05E7A0E}"/>
              </a:ext>
            </a:extLst>
          </p:cNvPr>
          <p:cNvCxnSpPr>
            <a:cxnSpLocks/>
            <a:stCxn id="6" idx="1"/>
            <a:endCxn id="4" idx="4"/>
          </p:cNvCxnSpPr>
          <p:nvPr/>
        </p:nvCxnSpPr>
        <p:spPr>
          <a:xfrm flipH="1" flipV="1">
            <a:off x="4275450" y="3635607"/>
            <a:ext cx="669193" cy="114099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4D3E52-66C5-ADF7-4ACE-1D8CF69039D3}"/>
              </a:ext>
            </a:extLst>
          </p:cNvPr>
          <p:cNvCxnSpPr>
            <a:stCxn id="11" idx="2"/>
            <a:endCxn id="6" idx="6"/>
          </p:cNvCxnSpPr>
          <p:nvPr/>
        </p:nvCxnSpPr>
        <p:spPr>
          <a:xfrm flipH="1">
            <a:off x="5316451" y="4930610"/>
            <a:ext cx="149643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D01CC2A-1732-CCF6-358C-155AB6C9BF39}"/>
              </a:ext>
            </a:extLst>
          </p:cNvPr>
          <p:cNvCxnSpPr>
            <a:stCxn id="5" idx="4"/>
            <a:endCxn id="11" idx="7"/>
          </p:cNvCxnSpPr>
          <p:nvPr/>
        </p:nvCxnSpPr>
        <p:spPr>
          <a:xfrm flipH="1">
            <a:off x="7184698" y="3639872"/>
            <a:ext cx="390943" cy="113673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306A1BC-DE47-E504-4E36-75F08B61438A}"/>
              </a:ext>
            </a:extLst>
          </p:cNvPr>
          <p:cNvSpPr txBox="1"/>
          <p:nvPr/>
        </p:nvSpPr>
        <p:spPr>
          <a:xfrm>
            <a:off x="4149289" y="233571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87986-AF07-80BD-CE06-F18EC0A43AF2}"/>
              </a:ext>
            </a:extLst>
          </p:cNvPr>
          <p:cNvSpPr txBox="1"/>
          <p:nvPr/>
        </p:nvSpPr>
        <p:spPr>
          <a:xfrm>
            <a:off x="5953930" y="452814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38C7E2-00AD-A926-419F-E3B69EA846DF}"/>
              </a:ext>
            </a:extLst>
          </p:cNvPr>
          <p:cNvSpPr txBox="1"/>
          <p:nvPr/>
        </p:nvSpPr>
        <p:spPr>
          <a:xfrm>
            <a:off x="7404153" y="424206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E025DC-B3CE-1005-D6AF-BA9D2DFA8BF0}"/>
              </a:ext>
            </a:extLst>
          </p:cNvPr>
          <p:cNvSpPr txBox="1"/>
          <p:nvPr/>
        </p:nvSpPr>
        <p:spPr>
          <a:xfrm>
            <a:off x="6808555" y="2432404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48B55F-3614-B6DA-69AF-8C387D0EBEAF}"/>
              </a:ext>
            </a:extLst>
          </p:cNvPr>
          <p:cNvSpPr txBox="1"/>
          <p:nvPr/>
        </p:nvSpPr>
        <p:spPr>
          <a:xfrm>
            <a:off x="4896759" y="258017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4A152E-EDB6-AB95-6D6F-366E133A4C9B}"/>
              </a:ext>
            </a:extLst>
          </p:cNvPr>
          <p:cNvSpPr txBox="1"/>
          <p:nvPr/>
        </p:nvSpPr>
        <p:spPr>
          <a:xfrm>
            <a:off x="5764034" y="1562002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169B75-F8F1-BB4E-02E0-E9A6954098CA}"/>
              </a:ext>
            </a:extLst>
          </p:cNvPr>
          <p:cNvSpPr txBox="1"/>
          <p:nvPr/>
        </p:nvSpPr>
        <p:spPr>
          <a:xfrm>
            <a:off x="6629014" y="3015341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2F5B9E-8BC8-583B-4C1A-27E1A4D4735D}"/>
              </a:ext>
            </a:extLst>
          </p:cNvPr>
          <p:cNvSpPr txBox="1"/>
          <p:nvPr/>
        </p:nvSpPr>
        <p:spPr>
          <a:xfrm>
            <a:off x="6322960" y="3828196"/>
            <a:ext cx="28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419376-88A9-1D6D-5E61-933FF64C41A8}"/>
              </a:ext>
            </a:extLst>
          </p:cNvPr>
          <p:cNvSpPr txBox="1"/>
          <p:nvPr/>
        </p:nvSpPr>
        <p:spPr>
          <a:xfrm>
            <a:off x="5086833" y="3625411"/>
            <a:ext cx="41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CA2F3EC5-159B-3547-BD13-34F747E3D15F}"/>
              </a:ext>
            </a:extLst>
          </p:cNvPr>
          <p:cNvCxnSpPr>
            <a:cxnSpLocks/>
            <a:stCxn id="8" idx="1"/>
            <a:endCxn id="8" idx="7"/>
          </p:cNvCxnSpPr>
          <p:nvPr/>
        </p:nvCxnSpPr>
        <p:spPr>
          <a:xfrm rot="5400000" flipH="1" flipV="1">
            <a:off x="5890194" y="2333860"/>
            <a:ext cx="12700" cy="308016"/>
          </a:xfrm>
          <a:prstGeom prst="curvedConnector3">
            <a:avLst>
              <a:gd name="adj1" fmla="val 441994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3503-53E3-30A7-3D38-8A04B58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Union, Intersection &amp; Complement of Languages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194B9-8026-4F19-B6D1-C883FAFD8B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accepts languages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respectively.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be an FA defined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indent="0">
                  <a:buNone/>
                </a:pPr>
                <a:r>
                  <a:rPr lang="en-US" dirty="0"/>
                  <a:t>and the transition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by the formula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indent="0">
                  <a:buNone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then</a:t>
                </a:r>
              </a:p>
              <a:p>
                <a:pPr marL="800100" indent="-457200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𝒐𝒓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dirty="0"/>
              </a:p>
              <a:p>
                <a:pPr marL="800100" indent="-457200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dirty="0"/>
              </a:p>
              <a:p>
                <a:pPr marL="800100" indent="-457200">
                  <a:buFont typeface="+mj-lt"/>
                  <a:buAutoNum type="arabicPeriod"/>
                </a:pPr>
                <a:r>
                  <a:rPr lang="en-US" sz="2100" dirty="0"/>
                  <a:t>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𝒂𝒏𝒅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𝒒</m:t>
                    </m:r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∉ 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accepts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1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1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10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21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194B9-8026-4F19-B6D1-C883FAFD8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40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sz="3600" dirty="0"/>
              <a:t>Union, Intersection &amp; Complement of Languages</a:t>
            </a:r>
            <a:r>
              <a:rPr lang="en-US" dirty="0"/>
              <a:t>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F33C3-F6BC-AFD4-A061-1EBA2F7659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Draw Finite Automata for following languages: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L1={x/x 00 is not substring of x, x ∈ {0,1}*}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L2={x/x ends with 01, x ∈ {0,1}*}</a:t>
                </a:r>
              </a:p>
              <a:p>
                <a:pPr marL="0" indent="0">
                  <a:buNone/>
                </a:pPr>
                <a:r>
                  <a:rPr lang="en-US" dirty="0"/>
                  <a:t>Draw FA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4EF33C3-F6BC-AFD4-A061-1EBA2F7659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167457-44DB-BFC1-D92F-835A64956BC3}"/>
                  </a:ext>
                </a:extLst>
              </p:cNvPr>
              <p:cNvSpPr/>
              <p:nvPr/>
            </p:nvSpPr>
            <p:spPr>
              <a:xfrm>
                <a:off x="1771650" y="421789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9167457-44DB-BFC1-D92F-835A64956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650" y="4217898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751AEF0-E974-41AF-55C1-2D6748075E04}"/>
                  </a:ext>
                </a:extLst>
              </p:cNvPr>
              <p:cNvSpPr/>
              <p:nvPr/>
            </p:nvSpPr>
            <p:spPr>
              <a:xfrm>
                <a:off x="3333750" y="421789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751AEF0-E974-41AF-55C1-2D6748075E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0" y="4217898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9DD19E-B796-5E7D-2421-8211AA223E85}"/>
                  </a:ext>
                </a:extLst>
              </p:cNvPr>
              <p:cNvSpPr/>
              <p:nvPr/>
            </p:nvSpPr>
            <p:spPr>
              <a:xfrm>
                <a:off x="4743450" y="421789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9DD19E-B796-5E7D-2421-8211AA223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3450" y="4217898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F42A73-31EC-3677-454B-890FC80E147D}"/>
              </a:ext>
            </a:extLst>
          </p:cNvPr>
          <p:cNvCxnSpPr/>
          <p:nvPr/>
        </p:nvCxnSpPr>
        <p:spPr>
          <a:xfrm>
            <a:off x="1251990" y="4522698"/>
            <a:ext cx="521208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D476FFC-E7B4-5475-F847-401FB98521FD}"/>
              </a:ext>
            </a:extLst>
          </p:cNvPr>
          <p:cNvCxnSpPr/>
          <p:nvPr/>
        </p:nvCxnSpPr>
        <p:spPr>
          <a:xfrm rot="5400000" flipH="1" flipV="1">
            <a:off x="2049556" y="4105093"/>
            <a:ext cx="12700" cy="431052"/>
          </a:xfrm>
          <a:prstGeom prst="curvedConnector3">
            <a:avLst>
              <a:gd name="adj1" fmla="val 451470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DF679F-9647-2FA9-8168-AC673108153A}"/>
              </a:ext>
            </a:extLst>
          </p:cNvPr>
          <p:cNvSpPr txBox="1"/>
          <p:nvPr/>
        </p:nvSpPr>
        <p:spPr>
          <a:xfrm>
            <a:off x="2729676" y="3679258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9EC90-1A37-0998-655D-2E9A94AF3CB1}"/>
              </a:ext>
            </a:extLst>
          </p:cNvPr>
          <p:cNvSpPr txBox="1"/>
          <p:nvPr/>
        </p:nvSpPr>
        <p:spPr>
          <a:xfrm>
            <a:off x="1931957" y="3227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F3A1B-39C6-343D-4AD3-E594F697FA50}"/>
              </a:ext>
            </a:extLst>
          </p:cNvPr>
          <p:cNvSpPr txBox="1"/>
          <p:nvPr/>
        </p:nvSpPr>
        <p:spPr>
          <a:xfrm>
            <a:off x="2699873" y="46491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EE0D63B-1108-B1BF-1DD4-09D54FA6C2E7}"/>
              </a:ext>
            </a:extLst>
          </p:cNvPr>
          <p:cNvSpPr/>
          <p:nvPr/>
        </p:nvSpPr>
        <p:spPr>
          <a:xfrm>
            <a:off x="3409950" y="429409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DA26B1-108C-E94C-08E9-31E2204280AF}"/>
              </a:ext>
            </a:extLst>
          </p:cNvPr>
          <p:cNvSpPr txBox="1"/>
          <p:nvPr/>
        </p:nvSpPr>
        <p:spPr>
          <a:xfrm>
            <a:off x="4810044" y="32103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DB3C3-0953-179B-DB6C-3EB4CB57C282}"/>
              </a:ext>
            </a:extLst>
          </p:cNvPr>
          <p:cNvSpPr txBox="1"/>
          <p:nvPr/>
        </p:nvSpPr>
        <p:spPr>
          <a:xfrm>
            <a:off x="4133850" y="4200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81344F9-BF93-57EB-72F4-61B1F2FA7A78}"/>
              </a:ext>
            </a:extLst>
          </p:cNvPr>
          <p:cNvCxnSpPr>
            <a:stCxn id="5" idx="3"/>
            <a:endCxn id="4" idx="5"/>
          </p:cNvCxnSpPr>
          <p:nvPr/>
        </p:nvCxnSpPr>
        <p:spPr>
          <a:xfrm rot="5400000">
            <a:off x="2857500" y="4172700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0E33771-E0D4-C5B7-492F-A5744C0DC7D0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5048250" y="4091646"/>
            <a:ext cx="12700" cy="431052"/>
          </a:xfrm>
          <a:prstGeom prst="curvedConnector3">
            <a:avLst>
              <a:gd name="adj1" fmla="val 5540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756C8128-B4DB-6410-F723-445A2EC1A815}"/>
              </a:ext>
            </a:extLst>
          </p:cNvPr>
          <p:cNvCxnSpPr>
            <a:stCxn id="4" idx="7"/>
            <a:endCxn id="5" idx="1"/>
          </p:cNvCxnSpPr>
          <p:nvPr/>
        </p:nvCxnSpPr>
        <p:spPr>
          <a:xfrm rot="5400000" flipH="1" flipV="1">
            <a:off x="2857500" y="3741648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15DCC80-95FD-FF1E-E158-EF4FE1C83012}"/>
              </a:ext>
            </a:extLst>
          </p:cNvPr>
          <p:cNvSpPr/>
          <p:nvPr/>
        </p:nvSpPr>
        <p:spPr>
          <a:xfrm>
            <a:off x="1847850" y="4294098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5C641ED7-E3FF-7DD7-051F-6D2795CDB7A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943350" y="4522698"/>
            <a:ext cx="8001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67FEF7-DD75-B108-979E-BF3457FBE068}"/>
                  </a:ext>
                </a:extLst>
              </p:cNvPr>
              <p:cNvSpPr/>
              <p:nvPr/>
            </p:nvSpPr>
            <p:spPr>
              <a:xfrm>
                <a:off x="6419850" y="420099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67FEF7-DD75-B108-979E-BF3457FBE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50" y="4200990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9441FEE-64A4-5D46-5D61-374494F45BE5}"/>
                  </a:ext>
                </a:extLst>
              </p:cNvPr>
              <p:cNvSpPr/>
              <p:nvPr/>
            </p:nvSpPr>
            <p:spPr>
              <a:xfrm>
                <a:off x="7981950" y="420099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9441FEE-64A4-5D46-5D61-374494F45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50" y="4200990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228B69D-4519-4D59-6923-C5E0B7CFA07F}"/>
                  </a:ext>
                </a:extLst>
              </p:cNvPr>
              <p:cNvSpPr/>
              <p:nvPr/>
            </p:nvSpPr>
            <p:spPr>
              <a:xfrm>
                <a:off x="9391650" y="420099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228B69D-4519-4D59-6923-C5E0B7CFA0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650" y="4200990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3122E1-3475-D9D8-A71A-4392D5910B5F}"/>
              </a:ext>
            </a:extLst>
          </p:cNvPr>
          <p:cNvCxnSpPr>
            <a:endCxn id="20" idx="2"/>
          </p:cNvCxnSpPr>
          <p:nvPr/>
        </p:nvCxnSpPr>
        <p:spPr>
          <a:xfrm>
            <a:off x="5810250" y="4505790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F3C42C49-1A38-B7F5-D418-BF8747F530FA}"/>
              </a:ext>
            </a:extLst>
          </p:cNvPr>
          <p:cNvCxnSpPr>
            <a:stCxn id="20" idx="1"/>
            <a:endCxn id="20" idx="7"/>
          </p:cNvCxnSpPr>
          <p:nvPr/>
        </p:nvCxnSpPr>
        <p:spPr>
          <a:xfrm rot="5400000" flipH="1" flipV="1">
            <a:off x="6724650" y="4074738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33E70B-77ED-9892-127B-97D7B27469CB}"/>
              </a:ext>
            </a:extLst>
          </p:cNvPr>
          <p:cNvSpPr txBox="1"/>
          <p:nvPr/>
        </p:nvSpPr>
        <p:spPr>
          <a:xfrm>
            <a:off x="7300914" y="4150746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27D6C1-0B1E-08DA-460D-C0002E4FB88C}"/>
              </a:ext>
            </a:extLst>
          </p:cNvPr>
          <p:cNvSpPr txBox="1"/>
          <p:nvPr/>
        </p:nvSpPr>
        <p:spPr>
          <a:xfrm>
            <a:off x="6580157" y="32103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A2E274-9E27-F65B-A186-1A5B11492C51}"/>
              </a:ext>
            </a:extLst>
          </p:cNvPr>
          <p:cNvSpPr txBox="1"/>
          <p:nvPr/>
        </p:nvSpPr>
        <p:spPr>
          <a:xfrm>
            <a:off x="8135907" y="50195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88B6B1-2D25-B15D-9553-C420DE780F2A}"/>
              </a:ext>
            </a:extLst>
          </p:cNvPr>
          <p:cNvSpPr txBox="1"/>
          <p:nvPr/>
        </p:nvSpPr>
        <p:spPr>
          <a:xfrm>
            <a:off x="8840757" y="46698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C65FE6A-1C49-7E07-F632-1DE994E37889}"/>
              </a:ext>
            </a:extLst>
          </p:cNvPr>
          <p:cNvCxnSpPr>
            <a:stCxn id="22" idx="4"/>
            <a:endCxn id="20" idx="5"/>
          </p:cNvCxnSpPr>
          <p:nvPr/>
        </p:nvCxnSpPr>
        <p:spPr>
          <a:xfrm rot="5400000" flipH="1">
            <a:off x="8273676" y="3387816"/>
            <a:ext cx="89274" cy="2756274"/>
          </a:xfrm>
          <a:prstGeom prst="curvedConnector3">
            <a:avLst>
              <a:gd name="adj1" fmla="val -69288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F0AFCABB-6572-4CAE-353E-F4D19CBBF2B1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7029450" y="4505790"/>
            <a:ext cx="9525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A2BB03A0-0EA8-114C-7B3D-A830B2851B85}"/>
              </a:ext>
            </a:extLst>
          </p:cNvPr>
          <p:cNvSpPr/>
          <p:nvPr/>
        </p:nvSpPr>
        <p:spPr>
          <a:xfrm>
            <a:off x="9467850" y="427719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DCA7B415-DBC0-AE3E-C8DC-3CB3555C1B98}"/>
              </a:ext>
            </a:extLst>
          </p:cNvPr>
          <p:cNvCxnSpPr>
            <a:stCxn id="21" idx="7"/>
            <a:endCxn id="22" idx="1"/>
          </p:cNvCxnSpPr>
          <p:nvPr/>
        </p:nvCxnSpPr>
        <p:spPr>
          <a:xfrm rot="5400000" flipH="1" flipV="1">
            <a:off x="8991600" y="3800940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F208505-9D5B-7B55-E649-530531F43922}"/>
              </a:ext>
            </a:extLst>
          </p:cNvPr>
          <p:cNvCxnSpPr>
            <a:stCxn id="22" idx="3"/>
            <a:endCxn id="21" idx="5"/>
          </p:cNvCxnSpPr>
          <p:nvPr/>
        </p:nvCxnSpPr>
        <p:spPr>
          <a:xfrm rot="5400000">
            <a:off x="8991600" y="4231992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790BED0C-6FF6-11F3-4EF4-6D56E0DA8EF0}"/>
              </a:ext>
            </a:extLst>
          </p:cNvPr>
          <p:cNvCxnSpPr/>
          <p:nvPr/>
        </p:nvCxnSpPr>
        <p:spPr>
          <a:xfrm rot="5400000" flipH="1" flipV="1">
            <a:off x="8271760" y="4074738"/>
            <a:ext cx="12700" cy="431052"/>
          </a:xfrm>
          <a:prstGeom prst="curvedConnector3">
            <a:avLst>
              <a:gd name="adj1" fmla="val 5877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C590DC2-CE83-24DC-04B4-4C119C2AC1E2}"/>
              </a:ext>
            </a:extLst>
          </p:cNvPr>
          <p:cNvSpPr txBox="1"/>
          <p:nvPr/>
        </p:nvSpPr>
        <p:spPr>
          <a:xfrm>
            <a:off x="8152576" y="3210390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F66EF0-2D19-063D-0313-A7DA4D5632D4}"/>
              </a:ext>
            </a:extLst>
          </p:cNvPr>
          <p:cNvSpPr txBox="1"/>
          <p:nvPr/>
        </p:nvSpPr>
        <p:spPr>
          <a:xfrm>
            <a:off x="8847107" y="36254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3C4326-7B40-491B-7335-2791265C8FE7}"/>
                  </a:ext>
                </a:extLst>
              </p:cNvPr>
              <p:cNvSpPr txBox="1"/>
              <p:nvPr/>
            </p:nvSpPr>
            <p:spPr>
              <a:xfrm>
                <a:off x="3219450" y="5354170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13C4326-7B40-491B-7335-2791265C8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50" y="5354170"/>
                <a:ext cx="7670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75C5EF-6B79-7365-0C97-1F65E6AC54C1}"/>
                  </a:ext>
                </a:extLst>
              </p:cNvPr>
              <p:cNvSpPr txBox="1"/>
              <p:nvPr/>
            </p:nvSpPr>
            <p:spPr>
              <a:xfrm>
                <a:off x="7909597" y="5431858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375C5EF-6B79-7365-0C97-1F65E6AC5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97" y="5431858"/>
                <a:ext cx="76700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68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 animBg="1"/>
      <p:bldP spid="13" grpId="0"/>
      <p:bldP spid="14" grpId="0"/>
      <p:bldP spid="18" grpId="0" animBg="1"/>
      <p:bldP spid="20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31" grpId="0" animBg="1"/>
      <p:bldP spid="35" grpId="0"/>
      <p:bldP spid="36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C39BF99-83B6-6455-A536-617DE1F4C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84321C-2BCD-DECA-A450-D84C7C8DDA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0500" y="990600"/>
                <a:ext cx="4610100" cy="25437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65113" indent="-265113" algn="just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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09625" indent="-352425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 3" panose="05040102010807070707" pitchFamily="18" charset="2"/>
                  <a:buChar char="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just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E47A1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So,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2 </m:t>
                        </m:r>
                      </m:sub>
                    </m:sSub>
                    <m:r>
                      <a:rPr lang="en-US" sz="200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𝐴𝑄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𝐵𝑃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𝐵𝑅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𝐶𝑃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𝐶𝑄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Computing Transition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0" indent="0">
                  <a:buFont typeface="Wingdings 3" panose="05040102010807070707" pitchFamily="18" charset="2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A684321C-2BCD-DECA-A450-D84C7C8D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990600"/>
                <a:ext cx="4610100" cy="2543757"/>
              </a:xfrm>
              <a:prstGeom prst="rect">
                <a:avLst/>
              </a:prstGeom>
              <a:blipFill>
                <a:blip r:embed="rId4"/>
                <a:stretch>
                  <a:fillRect l="-1189" t="-239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DFFBEA-3CD3-1F78-BEB1-1F0D9BA400AB}"/>
                  </a:ext>
                </a:extLst>
              </p:cNvPr>
              <p:cNvSpPr txBox="1"/>
              <p:nvPr/>
            </p:nvSpPr>
            <p:spPr>
              <a:xfrm>
                <a:off x="371929" y="3007374"/>
                <a:ext cx="43053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DFFBEA-3CD3-1F78-BEB1-1F0D9BA40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29" y="3007374"/>
                <a:ext cx="4305300" cy="439736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A04B8-2227-646D-EDC5-EDE3BB831566}"/>
                  </a:ext>
                </a:extLst>
              </p:cNvPr>
              <p:cNvSpPr txBox="1"/>
              <p:nvPr/>
            </p:nvSpPr>
            <p:spPr>
              <a:xfrm>
                <a:off x="1814061" y="3424063"/>
                <a:ext cx="26527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C9A04B8-2227-646D-EDC5-EDE3BB83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061" y="3424063"/>
                <a:ext cx="2652712" cy="400110"/>
              </a:xfrm>
              <a:prstGeom prst="rect">
                <a:avLst/>
              </a:prstGeom>
              <a:blipFill>
                <a:blip r:embed="rId6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4B803E-16C6-8684-5EAC-9238E6E7AE9C}"/>
                  </a:ext>
                </a:extLst>
              </p:cNvPr>
              <p:cNvSpPr txBox="1"/>
              <p:nvPr/>
            </p:nvSpPr>
            <p:spPr>
              <a:xfrm>
                <a:off x="342900" y="3775091"/>
                <a:ext cx="4305300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4B803E-16C6-8684-5EAC-9238E6E7A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775091"/>
                <a:ext cx="4305300" cy="439736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70C07-B08C-1C91-3FA5-8EEF8142873C}"/>
                  </a:ext>
                </a:extLst>
              </p:cNvPr>
              <p:cNvSpPr txBox="1"/>
              <p:nvPr/>
            </p:nvSpPr>
            <p:spPr>
              <a:xfrm>
                <a:off x="1784081" y="4178240"/>
                <a:ext cx="26527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070C07-B08C-1C91-3FA5-8EEF81428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081" y="4178240"/>
                <a:ext cx="2652712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D4E1C89-127E-4DB9-6968-01AC6E919090}"/>
                  </a:ext>
                </a:extLst>
              </p:cNvPr>
              <p:cNvSpPr/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D4E1C89-127E-4DB9-6968-01AC6E919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BA774-B749-275C-4FE5-805A76700B32}"/>
                  </a:ext>
                </a:extLst>
              </p:cNvPr>
              <p:cNvSpPr/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76BA774-B749-275C-4FE5-805A76700B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5437CE4-3068-4B01-3FE6-B29BBBF0D6C0}"/>
                  </a:ext>
                </a:extLst>
              </p:cNvPr>
              <p:cNvSpPr/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5437CE4-3068-4B01-3FE6-B29BBBF0D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6C589EE-EBA9-302C-B635-CCC68614274C}"/>
                  </a:ext>
                </a:extLst>
              </p:cNvPr>
              <p:cNvSpPr/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6C589EE-EBA9-302C-B635-CCC6861427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745BC0-3725-DEEA-2735-12FD772B911B}"/>
                  </a:ext>
                </a:extLst>
              </p:cNvPr>
              <p:cNvSpPr/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7745BC0-3725-DEEA-2735-12FD772B9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498D6C8-4765-57C2-ECE2-D50F875B4884}"/>
                  </a:ext>
                </a:extLst>
              </p:cNvPr>
              <p:cNvSpPr/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498D6C8-4765-57C2-ECE2-D50F875B4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7BCAEC-923F-3A35-3DBA-ED97B273AC70}"/>
                  </a:ext>
                </a:extLst>
              </p:cNvPr>
              <p:cNvSpPr/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07BCAEC-923F-3A35-3DBA-ED97B273AC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8337DF-7DC9-20E3-21AF-BDEE04A3B77E}"/>
                  </a:ext>
                </a:extLst>
              </p:cNvPr>
              <p:cNvSpPr/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48337DF-7DC9-20E3-21AF-BDEE04A3B7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129059C-D58D-91E5-3277-00582E8C9FE8}"/>
                  </a:ext>
                </a:extLst>
              </p:cNvPr>
              <p:cNvSpPr/>
              <p:nvPr/>
            </p:nvSpPr>
            <p:spPr>
              <a:xfrm>
                <a:off x="9475800" y="433227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129059C-D58D-91E5-3277-00582E8C9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4332270"/>
                <a:ext cx="609600" cy="6096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DF3E859-B0CA-227D-54DC-A1FA2BB7F7D5}"/>
              </a:ext>
            </a:extLst>
          </p:cNvPr>
          <p:cNvCxnSpPr>
            <a:stCxn id="9" idx="5"/>
            <a:endCxn id="13" idx="1"/>
          </p:cNvCxnSpPr>
          <p:nvPr/>
        </p:nvCxnSpPr>
        <p:spPr>
          <a:xfrm>
            <a:off x="7252926" y="2387226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F5595D-4A3D-40FC-B8AE-29B8D57E9867}"/>
              </a:ext>
            </a:extLst>
          </p:cNvPr>
          <p:cNvSpPr txBox="1"/>
          <p:nvPr/>
        </p:nvSpPr>
        <p:spPr>
          <a:xfrm>
            <a:off x="76215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69A2B302-7D84-56A1-4B93-AFCD6C35F217}"/>
              </a:ext>
            </a:extLst>
          </p:cNvPr>
          <p:cNvCxnSpPr>
            <a:stCxn id="9" idx="1"/>
            <a:endCxn id="9" idx="7"/>
          </p:cNvCxnSpPr>
          <p:nvPr/>
        </p:nvCxnSpPr>
        <p:spPr>
          <a:xfrm rot="5400000" flipH="1" flipV="1">
            <a:off x="70374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881F17-DE28-1036-CCF7-89D0CA0F7EB7}"/>
              </a:ext>
            </a:extLst>
          </p:cNvPr>
          <p:cNvSpPr txBox="1"/>
          <p:nvPr/>
        </p:nvSpPr>
        <p:spPr>
          <a:xfrm>
            <a:off x="68865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E382FB5-B848-9D9F-C7C2-F4772D1FDE84}"/>
              </a:ext>
            </a:extLst>
          </p:cNvPr>
          <p:cNvCxnSpPr/>
          <p:nvPr/>
        </p:nvCxnSpPr>
        <p:spPr>
          <a:xfrm rot="60000" flipV="1">
            <a:off x="60468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9178AEA-0162-A8C0-0D32-AC5F6D1AB5EB}"/>
              </a:ext>
            </a:extLst>
          </p:cNvPr>
          <p:cNvSpPr/>
          <p:nvPr/>
        </p:nvSpPr>
        <p:spPr>
          <a:xfrm>
            <a:off x="7080936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A70E565-56DE-99B9-1F8D-B63A4BB20E6D}"/>
              </a:ext>
            </a:extLst>
          </p:cNvPr>
          <p:cNvCxnSpPr/>
          <p:nvPr/>
        </p:nvCxnSpPr>
        <p:spPr>
          <a:xfrm>
            <a:off x="5450262" y="906759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56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  <p:bldP spid="21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9AC40C-CB65-1028-1FD0-8C8615BFF6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9AC40C-CB65-1028-1FD0-8C8615BFF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0602BA-8974-0697-E958-5895B53D73A6}"/>
                  </a:ext>
                </a:extLst>
              </p:cNvPr>
              <p:cNvSpPr txBox="1"/>
              <p:nvPr/>
            </p:nvSpPr>
            <p:spPr>
              <a:xfrm>
                <a:off x="571500" y="759011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0602BA-8974-0697-E958-5895B53D7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759011"/>
                <a:ext cx="4406962" cy="439736"/>
              </a:xfrm>
              <a:prstGeom prst="rect">
                <a:avLst/>
              </a:prstGeom>
              <a:blipFill>
                <a:blip r:embed="rId3"/>
                <a:stretch>
                  <a:fillRect b="-9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72247-9683-0EBA-F058-24B20FC11DA1}"/>
                  </a:ext>
                </a:extLst>
              </p:cNvPr>
              <p:cNvSpPr txBox="1"/>
              <p:nvPr/>
            </p:nvSpPr>
            <p:spPr>
              <a:xfrm>
                <a:off x="2029470" y="1121583"/>
                <a:ext cx="276365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E372247-9683-0EBA-F058-24B20FC1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70" y="1121583"/>
                <a:ext cx="2763650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30FE236-EF78-58D8-0F4B-160781936D66}"/>
                  </a:ext>
                </a:extLst>
              </p:cNvPr>
              <p:cNvSpPr/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30FE236-EF78-58D8-0F4B-160781936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DAA350B-0FAF-F39F-200B-E484708D057A}"/>
                  </a:ext>
                </a:extLst>
              </p:cNvPr>
              <p:cNvSpPr/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DAA350B-0FAF-F39F-200B-E484708D0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D5BD7-3821-7C69-E04E-BCFF13558E76}"/>
                  </a:ext>
                </a:extLst>
              </p:cNvPr>
              <p:cNvSpPr/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B5D5BD7-3821-7C69-E04E-BCFF13558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68B4FE-CA79-A364-6854-29E92BCA5E56}"/>
                  </a:ext>
                </a:extLst>
              </p:cNvPr>
              <p:cNvSpPr/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368B4FE-CA79-A364-6854-29E92BCA5E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641B6D-CE2C-E970-AF2B-EB56CF93EAD1}"/>
                  </a:ext>
                </a:extLst>
              </p:cNvPr>
              <p:cNvSpPr/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641B6D-CE2C-E970-AF2B-EB56CF93EA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16C604-8703-A29A-955D-022C794E9656}"/>
                  </a:ext>
                </a:extLst>
              </p:cNvPr>
              <p:cNvSpPr/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16C604-8703-A29A-955D-022C794E9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93964A-0310-8244-41B0-98BD2DE7FC1D}"/>
                  </a:ext>
                </a:extLst>
              </p:cNvPr>
              <p:cNvSpPr/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93964A-0310-8244-41B0-98BD2DE7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F25CAA-687C-3F98-238B-28AF7BD0293D}"/>
                  </a:ext>
                </a:extLst>
              </p:cNvPr>
              <p:cNvSpPr/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3F25CAA-687C-3F98-238B-28AF7BD02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3CC59FE-1274-908A-C9B1-5D18D33C1D45}"/>
                  </a:ext>
                </a:extLst>
              </p:cNvPr>
              <p:cNvSpPr/>
              <p:nvPr/>
            </p:nvSpPr>
            <p:spPr>
              <a:xfrm>
                <a:off x="9484765" y="433227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3CC59FE-1274-908A-C9B1-5D18D33C1D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4765" y="4332270"/>
                <a:ext cx="609600" cy="6096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1A165A-FCC0-F39B-8052-858401278FA9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7252926" y="2387226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8990536-36D8-B435-1874-048ABF46ABAE}"/>
              </a:ext>
            </a:extLst>
          </p:cNvPr>
          <p:cNvSpPr txBox="1"/>
          <p:nvPr/>
        </p:nvSpPr>
        <p:spPr>
          <a:xfrm>
            <a:off x="76215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5064AFE-7807-1772-3FA7-1760166D52B1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70374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C26846-9B47-C43E-FC46-BE7CFD5AFC63}"/>
              </a:ext>
            </a:extLst>
          </p:cNvPr>
          <p:cNvSpPr txBox="1"/>
          <p:nvPr/>
        </p:nvSpPr>
        <p:spPr>
          <a:xfrm>
            <a:off x="68865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F21C38E8-5BE7-B4C8-5957-306E2057443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8713800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D71FDCB7-61B7-F5EA-1660-384C478E6CA8}"/>
              </a:ext>
            </a:extLst>
          </p:cNvPr>
          <p:cNvCxnSpPr>
            <a:stCxn id="10" idx="3"/>
            <a:endCxn id="12" idx="6"/>
          </p:cNvCxnSpPr>
          <p:nvPr/>
        </p:nvCxnSpPr>
        <p:spPr>
          <a:xfrm rot="5400000">
            <a:off x="7256796" y="3710238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15A8A0-84B7-4552-8DB4-2AC6B6776B25}"/>
              </a:ext>
            </a:extLst>
          </p:cNvPr>
          <p:cNvSpPr txBox="1"/>
          <p:nvPr/>
        </p:nvSpPr>
        <p:spPr>
          <a:xfrm>
            <a:off x="8880488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556C70-80A1-6AC6-F496-FEC5543AF0EB}"/>
              </a:ext>
            </a:extLst>
          </p:cNvPr>
          <p:cNvSpPr txBox="1"/>
          <p:nvPr/>
        </p:nvSpPr>
        <p:spPr>
          <a:xfrm>
            <a:off x="7681677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A223A09-12C0-6934-0D52-D666BA77EDC7}"/>
              </a:ext>
            </a:extLst>
          </p:cNvPr>
          <p:cNvCxnSpPr>
            <a:stCxn id="11" idx="7"/>
            <a:endCxn id="11" idx="6"/>
          </p:cNvCxnSpPr>
          <p:nvPr/>
        </p:nvCxnSpPr>
        <p:spPr>
          <a:xfrm rot="16200000" flipH="1">
            <a:off x="9933000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7C7A6B-DC07-1120-20B8-58389D32CB4A}"/>
              </a:ext>
            </a:extLst>
          </p:cNvPr>
          <p:cNvSpPr txBox="1"/>
          <p:nvPr/>
        </p:nvSpPr>
        <p:spPr>
          <a:xfrm>
            <a:off x="9996126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F6061F88-D190-A699-7249-0CF8AA2814CF}"/>
              </a:ext>
            </a:extLst>
          </p:cNvPr>
          <p:cNvCxnSpPr>
            <a:cxnSpLocks/>
            <a:stCxn id="11" idx="5"/>
            <a:endCxn id="14" idx="7"/>
          </p:cNvCxnSpPr>
          <p:nvPr/>
        </p:nvCxnSpPr>
        <p:spPr>
          <a:xfrm rot="16200000" flipH="1">
            <a:off x="9597330" y="4013783"/>
            <a:ext cx="806556" cy="8965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1DFA1C9F-34D2-3E03-102E-A6B23C46772D}"/>
              </a:ext>
            </a:extLst>
          </p:cNvPr>
          <p:cNvCxnSpPr/>
          <p:nvPr/>
        </p:nvCxnSpPr>
        <p:spPr>
          <a:xfrm rot="60000" flipV="1">
            <a:off x="60468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EEC85B-A340-11AF-C43C-FC52F7D1F28D}"/>
              </a:ext>
            </a:extLst>
          </p:cNvPr>
          <p:cNvSpPr txBox="1"/>
          <p:nvPr/>
        </p:nvSpPr>
        <p:spPr>
          <a:xfrm>
            <a:off x="9950275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402D6059-4F14-3B69-E14F-670A68EEE7AD}"/>
              </a:ext>
            </a:extLst>
          </p:cNvPr>
          <p:cNvCxnSpPr>
            <a:stCxn id="12" idx="7"/>
            <a:endCxn id="10" idx="2"/>
          </p:cNvCxnSpPr>
          <p:nvPr/>
        </p:nvCxnSpPr>
        <p:spPr>
          <a:xfrm rot="5400000" flipH="1" flipV="1">
            <a:off x="7167522" y="3494712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A99BF7-3F43-D7C3-81E4-6D4B50B4E9A3}"/>
              </a:ext>
            </a:extLst>
          </p:cNvPr>
          <p:cNvSpPr txBox="1"/>
          <p:nvPr/>
        </p:nvSpPr>
        <p:spPr>
          <a:xfrm>
            <a:off x="7116714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4CF5F39B-7BDD-4770-660F-05F663C375AA}"/>
              </a:ext>
            </a:extLst>
          </p:cNvPr>
          <p:cNvCxnSpPr>
            <a:stCxn id="12" idx="2"/>
            <a:endCxn id="6" idx="2"/>
          </p:cNvCxnSpPr>
          <p:nvPr/>
        </p:nvCxnSpPr>
        <p:spPr>
          <a:xfrm rot="10800000">
            <a:off x="6732600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1A8173-E07C-1D05-44E7-9D647A1750DE}"/>
                  </a:ext>
                </a:extLst>
              </p:cNvPr>
              <p:cNvSpPr txBox="1"/>
              <p:nvPr/>
            </p:nvSpPr>
            <p:spPr>
              <a:xfrm>
                <a:off x="536839" y="1437123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E1A8173-E07C-1D05-44E7-9D647A175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9" y="1437123"/>
                <a:ext cx="4406962" cy="439736"/>
              </a:xfrm>
              <a:prstGeom prst="rect">
                <a:avLst/>
              </a:prstGeom>
              <a:blipFill>
                <a:blip r:embed="rId14"/>
                <a:stretch>
                  <a:fillRect b="-9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91DE3F-287A-7AD9-D40F-93715B040650}"/>
                  </a:ext>
                </a:extLst>
              </p:cNvPr>
              <p:cNvSpPr txBox="1"/>
              <p:nvPr/>
            </p:nvSpPr>
            <p:spPr>
              <a:xfrm>
                <a:off x="2012663" y="1838570"/>
                <a:ext cx="278599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91DE3F-287A-7AD9-D40F-93715B040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663" y="1838570"/>
                <a:ext cx="278599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A421F6-A285-A3AD-6C6B-EEACE84F9E36}"/>
                  </a:ext>
                </a:extLst>
              </p:cNvPr>
              <p:cNvSpPr txBox="1"/>
              <p:nvPr/>
            </p:nvSpPr>
            <p:spPr>
              <a:xfrm>
                <a:off x="523070" y="2148327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A421F6-A285-A3AD-6C6B-EEACE84F9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70" y="2148327"/>
                <a:ext cx="4406962" cy="439736"/>
              </a:xfrm>
              <a:prstGeom prst="rect">
                <a:avLst/>
              </a:prstGeom>
              <a:blipFill>
                <a:blip r:embed="rId16"/>
                <a:stretch>
                  <a:fillRect b="-958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22A1D1-9FAB-10BA-2F92-E41F7F31FDAC}"/>
                  </a:ext>
                </a:extLst>
              </p:cNvPr>
              <p:cNvSpPr txBox="1"/>
              <p:nvPr/>
            </p:nvSpPr>
            <p:spPr>
              <a:xfrm>
                <a:off x="1989140" y="2532412"/>
                <a:ext cx="27797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022A1D1-9FAB-10BA-2F92-E41F7F31F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140" y="2532412"/>
                <a:ext cx="2779712" cy="400110"/>
              </a:xfrm>
              <a:prstGeom prst="rect">
                <a:avLst/>
              </a:prstGeom>
              <a:blipFill>
                <a:blip r:embed="rId17"/>
                <a:stretch>
                  <a:fillRect b="-106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49BB8D-6B0D-002C-BDED-4EF7172C7BC6}"/>
                  </a:ext>
                </a:extLst>
              </p:cNvPr>
              <p:cNvSpPr txBox="1"/>
              <p:nvPr/>
            </p:nvSpPr>
            <p:spPr>
              <a:xfrm>
                <a:off x="531518" y="2830276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A49BB8D-6B0D-002C-BDED-4EF7172C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8" y="2830276"/>
                <a:ext cx="4406962" cy="439736"/>
              </a:xfrm>
              <a:prstGeom prst="rect">
                <a:avLst/>
              </a:prstGeom>
              <a:blipFill>
                <a:blip r:embed="rId18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5427F-6838-9143-FD81-F3D40356DBF2}"/>
                  </a:ext>
                </a:extLst>
              </p:cNvPr>
              <p:cNvSpPr txBox="1"/>
              <p:nvPr/>
            </p:nvSpPr>
            <p:spPr>
              <a:xfrm>
                <a:off x="1997588" y="3215024"/>
                <a:ext cx="27797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DE5427F-6838-9143-FD81-F3D40356D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88" y="3215024"/>
                <a:ext cx="2779712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DCE560-DF9C-5B34-32C4-46225485D871}"/>
                  </a:ext>
                </a:extLst>
              </p:cNvPr>
              <p:cNvSpPr txBox="1"/>
              <p:nvPr/>
            </p:nvSpPr>
            <p:spPr>
              <a:xfrm>
                <a:off x="546032" y="3511964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DCE560-DF9C-5B34-32C4-46225485D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2" y="3511964"/>
                <a:ext cx="4406962" cy="439736"/>
              </a:xfrm>
              <a:prstGeom prst="rect">
                <a:avLst/>
              </a:prstGeom>
              <a:blipFill>
                <a:blip r:embed="rId20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635E2-FEA5-DE29-B55A-45F5E68ACC8A}"/>
                  </a:ext>
                </a:extLst>
              </p:cNvPr>
              <p:cNvSpPr txBox="1"/>
              <p:nvPr/>
            </p:nvSpPr>
            <p:spPr>
              <a:xfrm>
                <a:off x="1994684" y="3892832"/>
                <a:ext cx="27797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CF635E2-FEA5-DE29-B55A-45F5E68A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684" y="3892832"/>
                <a:ext cx="2779712" cy="400110"/>
              </a:xfrm>
              <a:prstGeom prst="rect">
                <a:avLst/>
              </a:prstGeom>
              <a:blipFill>
                <a:blip r:embed="rId21"/>
                <a:stretch>
                  <a:fillRect b="-107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83AA5A-FD52-48FB-D68E-A13F9E811BE8}"/>
                  </a:ext>
                </a:extLst>
              </p:cNvPr>
              <p:cNvSpPr txBox="1"/>
              <p:nvPr/>
            </p:nvSpPr>
            <p:spPr>
              <a:xfrm>
                <a:off x="546032" y="4194389"/>
                <a:ext cx="4406962" cy="439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83AA5A-FD52-48FB-D68E-A13F9E811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32" y="4194389"/>
                <a:ext cx="4406962" cy="439736"/>
              </a:xfrm>
              <a:prstGeom prst="rect">
                <a:avLst/>
              </a:prstGeom>
              <a:blipFill>
                <a:blip r:embed="rId22"/>
                <a:stretch>
                  <a:fillRect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EF583B-259F-44DB-6794-717EDB40DAA7}"/>
                  </a:ext>
                </a:extLst>
              </p:cNvPr>
              <p:cNvSpPr txBox="1"/>
              <p:nvPr/>
            </p:nvSpPr>
            <p:spPr>
              <a:xfrm>
                <a:off x="1997588" y="4562414"/>
                <a:ext cx="277971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CEF583B-259F-44DB-6794-717EDB40D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588" y="4562414"/>
                <a:ext cx="2779712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2EFB40B5-36BF-F916-C172-F9CB70171C51}"/>
              </a:ext>
            </a:extLst>
          </p:cNvPr>
          <p:cNvSpPr txBox="1"/>
          <p:nvPr/>
        </p:nvSpPr>
        <p:spPr>
          <a:xfrm>
            <a:off x="6075376" y="32213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2088220-2D72-ABD0-68ED-D90A3E843E89}"/>
              </a:ext>
            </a:extLst>
          </p:cNvPr>
          <p:cNvSpPr/>
          <p:nvPr/>
        </p:nvSpPr>
        <p:spPr>
          <a:xfrm>
            <a:off x="7095452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5C9E6C-C4EE-6023-ECB3-1A77E513AEDE}"/>
              </a:ext>
            </a:extLst>
          </p:cNvPr>
          <p:cNvSpPr/>
          <p:nvPr/>
        </p:nvSpPr>
        <p:spPr>
          <a:xfrm>
            <a:off x="7705052" y="5325348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CQ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B577F42-B3DB-B96F-9A25-C56BFA550667}"/>
              </a:ext>
            </a:extLst>
          </p:cNvPr>
          <p:cNvSpPr/>
          <p:nvPr/>
        </p:nvSpPr>
        <p:spPr>
          <a:xfrm>
            <a:off x="8333258" y="5324476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407E61-5205-A419-002C-154A88534363}"/>
              </a:ext>
            </a:extLst>
          </p:cNvPr>
          <p:cNvSpPr/>
          <p:nvPr/>
        </p:nvSpPr>
        <p:spPr>
          <a:xfrm>
            <a:off x="8960334" y="5320575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EA9E58-5281-BE5E-539A-1785CE72309C}"/>
              </a:ext>
            </a:extLst>
          </p:cNvPr>
          <p:cNvCxnSpPr/>
          <p:nvPr/>
        </p:nvCxnSpPr>
        <p:spPr>
          <a:xfrm flipV="1">
            <a:off x="7173729" y="5377542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F1EE3A-DA13-B63F-A43D-3BDF5EBBD510}"/>
              </a:ext>
            </a:extLst>
          </p:cNvPr>
          <p:cNvCxnSpPr/>
          <p:nvPr/>
        </p:nvCxnSpPr>
        <p:spPr>
          <a:xfrm flipV="1">
            <a:off x="7795098" y="5383657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CEE0D0-33B9-83C9-545A-486C7AA3B8E3}"/>
              </a:ext>
            </a:extLst>
          </p:cNvPr>
          <p:cNvCxnSpPr/>
          <p:nvPr/>
        </p:nvCxnSpPr>
        <p:spPr>
          <a:xfrm flipV="1">
            <a:off x="8351729" y="5346129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9ADF21-0C95-EB3B-F112-BF15C06FCEBA}"/>
              </a:ext>
            </a:extLst>
          </p:cNvPr>
          <p:cNvCxnSpPr/>
          <p:nvPr/>
        </p:nvCxnSpPr>
        <p:spPr>
          <a:xfrm>
            <a:off x="5450262" y="906759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Content Placeholder 25">
            <a:extLst>
              <a:ext uri="{FF2B5EF4-FFF2-40B4-BE49-F238E27FC236}">
                <a16:creationId xmlns:a16="http://schemas.microsoft.com/office/drawing/2014/main" id="{96464D6C-06AD-F0CD-FF38-D648E8DADE8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6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1" grpId="0"/>
      <p:bldP spid="22" grpId="0"/>
      <p:bldP spid="24" grpId="0"/>
      <p:bldP spid="27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3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Computation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9B7A16-C66E-D726-F832-AD60DFB2ABF4}"/>
                  </a:ext>
                </a:extLst>
              </p:cNvPr>
              <p:cNvSpPr txBox="1"/>
              <p:nvPr/>
            </p:nvSpPr>
            <p:spPr>
              <a:xfrm>
                <a:off x="571500" y="795283"/>
                <a:ext cx="440696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9B7A16-C66E-D726-F832-AD60DFB2A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795283"/>
                <a:ext cx="4406962" cy="439736"/>
              </a:xfrm>
              <a:prstGeom prst="rect">
                <a:avLst/>
              </a:prstGeom>
              <a:blipFill>
                <a:blip r:embed="rId4"/>
                <a:stretch>
                  <a:fillRect b="-95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7E60D-B86B-3DE0-49F1-8A47FD56D5EF}"/>
                  </a:ext>
                </a:extLst>
              </p:cNvPr>
              <p:cNvSpPr txBox="1"/>
              <p:nvPr/>
            </p:nvSpPr>
            <p:spPr>
              <a:xfrm>
                <a:off x="2015182" y="1274834"/>
                <a:ext cx="2830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2F7E60D-B86B-3DE0-49F1-8A47FD56D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182" y="1274834"/>
                <a:ext cx="2830574" cy="400110"/>
              </a:xfrm>
              <a:prstGeom prst="rect">
                <a:avLst/>
              </a:prstGeom>
              <a:blipFill>
                <a:blip r:embed="rId5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D615D7-760A-4550-71A7-7640DBE73AD7}"/>
                  </a:ext>
                </a:extLst>
              </p:cNvPr>
              <p:cNvSpPr/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D615D7-760A-4550-71A7-7640DBE73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1866900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5F78D7-D5C2-8A6E-EC2B-BAFCCCEB130B}"/>
                  </a:ext>
                </a:extLst>
              </p:cNvPr>
              <p:cNvSpPr/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35F78D7-D5C2-8A6E-EC2B-BAFCCCEB13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1866900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0BE724F-5D3C-38D7-3E2C-7193F0F8288D}"/>
                  </a:ext>
                </a:extLst>
              </p:cNvPr>
              <p:cNvSpPr/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0BE724F-5D3C-38D7-3E2C-7193F0F828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1857054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135C413-40BF-7656-6215-C35C84CAEA97}"/>
                  </a:ext>
                </a:extLst>
              </p:cNvPr>
              <p:cNvSpPr/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135C413-40BF-7656-6215-C35C84CAEA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3104508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1446776-A17F-7CA7-318C-CE94A0C8ABF3}"/>
                  </a:ext>
                </a:extLst>
              </p:cNvPr>
              <p:cNvSpPr/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1446776-A17F-7CA7-318C-CE94A0C8A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3104508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2B3ACA-C62B-49AB-BD1F-727E0F530349}"/>
                  </a:ext>
                </a:extLst>
              </p:cNvPr>
              <p:cNvSpPr/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32B3ACA-C62B-49AB-BD1F-727E0F530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3094662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DB46BEF-C42D-83BE-10C4-9DC7AAF29F97}"/>
                  </a:ext>
                </a:extLst>
              </p:cNvPr>
              <p:cNvSpPr/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DB46BEF-C42D-83BE-10C4-9DC7AAF29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00" y="4342116"/>
                <a:ext cx="609600" cy="6096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BE7CF21-A4C2-7D60-E4DD-F4552A3929F9}"/>
                  </a:ext>
                </a:extLst>
              </p:cNvPr>
              <p:cNvSpPr/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BE7CF21-A4C2-7D60-E4DD-F4552A392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200" y="4342116"/>
                <a:ext cx="609600" cy="6096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1510F1E-B66D-7CE7-DCB0-53BDF931363A}"/>
                  </a:ext>
                </a:extLst>
              </p:cNvPr>
              <p:cNvSpPr/>
              <p:nvPr/>
            </p:nvSpPr>
            <p:spPr>
              <a:xfrm>
                <a:off x="9475800" y="433227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1510F1E-B66D-7CE7-DCB0-53BDF93136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5800" y="4332270"/>
                <a:ext cx="609600" cy="609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A8A5DE-F490-115B-AD39-736FB440B323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7252926" y="2387226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C7BE2A-6812-A808-D74C-4936E96790DA}"/>
              </a:ext>
            </a:extLst>
          </p:cNvPr>
          <p:cNvSpPr txBox="1"/>
          <p:nvPr/>
        </p:nvSpPr>
        <p:spPr>
          <a:xfrm>
            <a:off x="7621538" y="24548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D09E5C4-3D0F-5EBC-344D-C32A80F6EDF6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7037400" y="17406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7658CA-C076-11EF-1943-FCA57E2F933C}"/>
              </a:ext>
            </a:extLst>
          </p:cNvPr>
          <p:cNvSpPr txBox="1"/>
          <p:nvPr/>
        </p:nvSpPr>
        <p:spPr>
          <a:xfrm>
            <a:off x="6886557" y="1035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CAF2DF-5D56-CC22-A9A0-C1221382E2F6}"/>
                  </a:ext>
                </a:extLst>
              </p:cNvPr>
              <p:cNvSpPr txBox="1"/>
              <p:nvPr/>
            </p:nvSpPr>
            <p:spPr>
              <a:xfrm>
                <a:off x="567702" y="1766536"/>
                <a:ext cx="440696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2CAF2DF-5D56-CC22-A9A0-C1221382E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1766536"/>
                <a:ext cx="4406962" cy="439736"/>
              </a:xfrm>
              <a:prstGeom prst="rect">
                <a:avLst/>
              </a:prstGeom>
              <a:blipFill>
                <a:blip r:embed="rId1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E0B1B-4401-E93C-96FF-EBFC4101511D}"/>
                  </a:ext>
                </a:extLst>
              </p:cNvPr>
              <p:cNvSpPr txBox="1"/>
              <p:nvPr/>
            </p:nvSpPr>
            <p:spPr>
              <a:xfrm>
                <a:off x="2011384" y="2221953"/>
                <a:ext cx="2830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B5E0B1B-4401-E93C-96FF-EBFC41015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384" y="2221953"/>
                <a:ext cx="283057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C3113E-AFCE-E8EE-C9F1-AAC153E22E26}"/>
                  </a:ext>
                </a:extLst>
              </p:cNvPr>
              <p:cNvSpPr txBox="1"/>
              <p:nvPr/>
            </p:nvSpPr>
            <p:spPr>
              <a:xfrm>
                <a:off x="567702" y="2731131"/>
                <a:ext cx="440696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C3113E-AFCE-E8EE-C9F1-AAC153E22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2731131"/>
                <a:ext cx="4406962" cy="439736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1C4C1E-478C-9226-338F-000FA2739326}"/>
                  </a:ext>
                </a:extLst>
              </p:cNvPr>
              <p:cNvSpPr txBox="1"/>
              <p:nvPr/>
            </p:nvSpPr>
            <p:spPr>
              <a:xfrm>
                <a:off x="1996870" y="3186548"/>
                <a:ext cx="2830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F1C4C1E-478C-9226-338F-000FA273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6870" y="3186548"/>
                <a:ext cx="2830574" cy="400110"/>
              </a:xfrm>
              <a:prstGeom prst="rect">
                <a:avLst/>
              </a:prstGeom>
              <a:blipFill>
                <a:blip r:embed="rId18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6AE1DB-92AB-3192-4848-8C90F2A1BA72}"/>
                  </a:ext>
                </a:extLst>
              </p:cNvPr>
              <p:cNvSpPr txBox="1"/>
              <p:nvPr/>
            </p:nvSpPr>
            <p:spPr>
              <a:xfrm>
                <a:off x="567702" y="3644912"/>
                <a:ext cx="4406962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46AE1DB-92AB-3192-4848-8C90F2A1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02" y="3644912"/>
                <a:ext cx="4406962" cy="439736"/>
              </a:xfrm>
              <a:prstGeom prst="rect">
                <a:avLst/>
              </a:prstGeom>
              <a:blipFill>
                <a:blip r:embed="rId19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378DDF-B1BD-8005-ED17-A5F0D16BCEE4}"/>
                  </a:ext>
                </a:extLst>
              </p:cNvPr>
              <p:cNvSpPr txBox="1"/>
              <p:nvPr/>
            </p:nvSpPr>
            <p:spPr>
              <a:xfrm>
                <a:off x="2011379" y="4100329"/>
                <a:ext cx="28305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378DDF-B1BD-8005-ED17-A5F0D16BC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379" y="4100329"/>
                <a:ext cx="2830574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6FB2921F-3734-3402-9C3C-14903DABA749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8713800" y="3399462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B9A79576-83A4-36AA-6E95-E85BA13F60B8}"/>
              </a:ext>
            </a:extLst>
          </p:cNvPr>
          <p:cNvCxnSpPr>
            <a:stCxn id="10" idx="3"/>
            <a:endCxn id="12" idx="6"/>
          </p:cNvCxnSpPr>
          <p:nvPr/>
        </p:nvCxnSpPr>
        <p:spPr>
          <a:xfrm rot="5400000">
            <a:off x="7256796" y="3710238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143D005-6BCC-758B-1209-564972592380}"/>
              </a:ext>
            </a:extLst>
          </p:cNvPr>
          <p:cNvSpPr txBox="1"/>
          <p:nvPr/>
        </p:nvSpPr>
        <p:spPr>
          <a:xfrm>
            <a:off x="8880488" y="30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EAA16D-CF59-D002-8736-74D835F25A33}"/>
              </a:ext>
            </a:extLst>
          </p:cNvPr>
          <p:cNvSpPr txBox="1"/>
          <p:nvPr/>
        </p:nvSpPr>
        <p:spPr>
          <a:xfrm>
            <a:off x="7681677" y="4025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9BBD717C-0627-C7BE-EBC0-4EE8E81C00F0}"/>
              </a:ext>
            </a:extLst>
          </p:cNvPr>
          <p:cNvCxnSpPr>
            <a:stCxn id="11" idx="7"/>
            <a:endCxn id="11" idx="6"/>
          </p:cNvCxnSpPr>
          <p:nvPr/>
        </p:nvCxnSpPr>
        <p:spPr>
          <a:xfrm rot="16200000" flipH="1">
            <a:off x="9933000" y="32470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6849639-1413-1EE6-20E3-999F914B794D}"/>
              </a:ext>
            </a:extLst>
          </p:cNvPr>
          <p:cNvSpPr txBox="1"/>
          <p:nvPr/>
        </p:nvSpPr>
        <p:spPr>
          <a:xfrm>
            <a:off x="9996126" y="2680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6E3A87D6-E8B2-9369-8375-058DC2BA98FD}"/>
              </a:ext>
            </a:extLst>
          </p:cNvPr>
          <p:cNvCxnSpPr>
            <a:stCxn id="11" idx="5"/>
            <a:endCxn id="14" idx="7"/>
          </p:cNvCxnSpPr>
          <p:nvPr/>
        </p:nvCxnSpPr>
        <p:spPr>
          <a:xfrm rot="5400000">
            <a:off x="9592848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5146AA6D-2392-D447-1F1E-2A6A5E3484B5}"/>
              </a:ext>
            </a:extLst>
          </p:cNvPr>
          <p:cNvCxnSpPr>
            <a:stCxn id="8" idx="4"/>
            <a:endCxn id="11" idx="0"/>
          </p:cNvCxnSpPr>
          <p:nvPr/>
        </p:nvCxnSpPr>
        <p:spPr>
          <a:xfrm rot="5400000">
            <a:off x="9466596" y="2780658"/>
            <a:ext cx="62800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4D68A05-7013-768B-480A-644305ED6928}"/>
              </a:ext>
            </a:extLst>
          </p:cNvPr>
          <p:cNvCxnSpPr/>
          <p:nvPr/>
        </p:nvCxnSpPr>
        <p:spPr>
          <a:xfrm rot="60000" flipV="1">
            <a:off x="6046800" y="2171700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FE4AABF-75AB-BCC5-AA0C-EEA5C0F097B6}"/>
              </a:ext>
            </a:extLst>
          </p:cNvPr>
          <p:cNvSpPr txBox="1"/>
          <p:nvPr/>
        </p:nvSpPr>
        <p:spPr>
          <a:xfrm>
            <a:off x="9950275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A5B79211-B32D-4747-0EE3-5ACD3BE049A2}"/>
              </a:ext>
            </a:extLst>
          </p:cNvPr>
          <p:cNvCxnSpPr>
            <a:stCxn id="12" idx="7"/>
            <a:endCxn id="10" idx="2"/>
          </p:cNvCxnSpPr>
          <p:nvPr/>
        </p:nvCxnSpPr>
        <p:spPr>
          <a:xfrm rot="5400000" flipH="1" flipV="1">
            <a:off x="7167522" y="3494712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C1DF0CA-AEB0-7326-4CA0-87AAE89A5527}"/>
              </a:ext>
            </a:extLst>
          </p:cNvPr>
          <p:cNvSpPr txBox="1"/>
          <p:nvPr/>
        </p:nvSpPr>
        <p:spPr>
          <a:xfrm>
            <a:off x="7116714" y="37042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4337FF3C-7777-7202-C264-F9A16ED3B034}"/>
              </a:ext>
            </a:extLst>
          </p:cNvPr>
          <p:cNvCxnSpPr>
            <a:stCxn id="12" idx="2"/>
            <a:endCxn id="6" idx="2"/>
          </p:cNvCxnSpPr>
          <p:nvPr/>
        </p:nvCxnSpPr>
        <p:spPr>
          <a:xfrm rot="10800000">
            <a:off x="6732600" y="21717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A2432A-0730-0CA6-57E3-3018DE8EB887}"/>
              </a:ext>
            </a:extLst>
          </p:cNvPr>
          <p:cNvSpPr txBox="1"/>
          <p:nvPr/>
        </p:nvSpPr>
        <p:spPr>
          <a:xfrm>
            <a:off x="6126114" y="33196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3E86D06-D2A1-6103-DDF0-3D5A5E859CD9}"/>
              </a:ext>
            </a:extLst>
          </p:cNvPr>
          <p:cNvCxnSpPr>
            <a:cxnSpLocks/>
            <a:stCxn id="14" idx="1"/>
            <a:endCxn id="11" idx="3"/>
          </p:cNvCxnSpPr>
          <p:nvPr/>
        </p:nvCxnSpPr>
        <p:spPr>
          <a:xfrm rot="5400000" flipH="1" flipV="1">
            <a:off x="9161796" y="4018266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76AECC1-0E66-EE2F-EFF3-DD7443D1D29C}"/>
              </a:ext>
            </a:extLst>
          </p:cNvPr>
          <p:cNvSpPr txBox="1"/>
          <p:nvPr/>
        </p:nvSpPr>
        <p:spPr>
          <a:xfrm>
            <a:off x="9288570" y="38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C1AA2A2-400D-BF8A-E518-BDA5B527FD42}"/>
              </a:ext>
            </a:extLst>
          </p:cNvPr>
          <p:cNvCxnSpPr>
            <a:stCxn id="14" idx="6"/>
            <a:endCxn id="8" idx="6"/>
          </p:cNvCxnSpPr>
          <p:nvPr/>
        </p:nvCxnSpPr>
        <p:spPr>
          <a:xfrm flipV="1">
            <a:off x="10085400" y="2161854"/>
            <a:ext cx="12700" cy="2475216"/>
          </a:xfrm>
          <a:prstGeom prst="curvedConnector3">
            <a:avLst>
              <a:gd name="adj1" fmla="val 3262496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B5F41FA-EEBA-D177-C15B-08BC41422651}"/>
              </a:ext>
            </a:extLst>
          </p:cNvPr>
          <p:cNvSpPr txBox="1"/>
          <p:nvPr/>
        </p:nvSpPr>
        <p:spPr>
          <a:xfrm>
            <a:off x="9475800" y="25959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0FEB8D-9B28-653A-8321-1394AEDCF081}"/>
              </a:ext>
            </a:extLst>
          </p:cNvPr>
          <p:cNvCxnSpPr>
            <a:stCxn id="8" idx="1"/>
            <a:endCxn id="8" idx="7"/>
          </p:cNvCxnSpPr>
          <p:nvPr/>
        </p:nvCxnSpPr>
        <p:spPr>
          <a:xfrm rot="5400000" flipH="1" flipV="1">
            <a:off x="9780600" y="17308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EEAADEB-C255-2D69-D1CE-9ABB8FB5B712}"/>
              </a:ext>
            </a:extLst>
          </p:cNvPr>
          <p:cNvSpPr txBox="1"/>
          <p:nvPr/>
        </p:nvSpPr>
        <p:spPr>
          <a:xfrm>
            <a:off x="9636107" y="1016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DF2BE80-774E-1E9F-8A8C-B8716FC88BAF}"/>
              </a:ext>
            </a:extLst>
          </p:cNvPr>
          <p:cNvSpPr/>
          <p:nvPr/>
        </p:nvSpPr>
        <p:spPr>
          <a:xfrm>
            <a:off x="7022885" y="5334000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BQ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6FA646-E606-1012-2ED3-5F94DD558AF9}"/>
              </a:ext>
            </a:extLst>
          </p:cNvPr>
          <p:cNvSpPr/>
          <p:nvPr/>
        </p:nvSpPr>
        <p:spPr>
          <a:xfrm>
            <a:off x="7632485" y="5325348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CQ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1C7F36-0C59-C39D-83F8-8C84FCFD6094}"/>
              </a:ext>
            </a:extLst>
          </p:cNvPr>
          <p:cNvSpPr/>
          <p:nvPr/>
        </p:nvSpPr>
        <p:spPr>
          <a:xfrm>
            <a:off x="8260691" y="5324476"/>
            <a:ext cx="526676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80E675-019C-6956-9910-C91B7A17B25C}"/>
              </a:ext>
            </a:extLst>
          </p:cNvPr>
          <p:cNvSpPr/>
          <p:nvPr/>
        </p:nvSpPr>
        <p:spPr>
          <a:xfrm>
            <a:off x="8887767" y="5283200"/>
            <a:ext cx="526676" cy="41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FA1741B-8B03-BA8D-BEC7-5F5B3F2C89B6}"/>
              </a:ext>
            </a:extLst>
          </p:cNvPr>
          <p:cNvSpPr/>
          <p:nvPr/>
        </p:nvSpPr>
        <p:spPr>
          <a:xfrm>
            <a:off x="9443759" y="5282111"/>
            <a:ext cx="526676" cy="418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CP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68E622E-7816-90C4-7A75-3FC8AAAE3823}"/>
              </a:ext>
            </a:extLst>
          </p:cNvPr>
          <p:cNvCxnSpPr/>
          <p:nvPr/>
        </p:nvCxnSpPr>
        <p:spPr>
          <a:xfrm flipV="1">
            <a:off x="7173729" y="5377542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5FCF988-089E-5569-1A0E-2A54D7B12361}"/>
              </a:ext>
            </a:extLst>
          </p:cNvPr>
          <p:cNvCxnSpPr/>
          <p:nvPr/>
        </p:nvCxnSpPr>
        <p:spPr>
          <a:xfrm flipV="1">
            <a:off x="7795098" y="5383657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A2483E-AD07-5D27-9B95-EAC891FD99C2}"/>
              </a:ext>
            </a:extLst>
          </p:cNvPr>
          <p:cNvCxnSpPr/>
          <p:nvPr/>
        </p:nvCxnSpPr>
        <p:spPr>
          <a:xfrm flipV="1">
            <a:off x="8351729" y="5346129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8636C0-32E2-6F7B-F72B-354AB3B3174F}"/>
              </a:ext>
            </a:extLst>
          </p:cNvPr>
          <p:cNvCxnSpPr/>
          <p:nvPr/>
        </p:nvCxnSpPr>
        <p:spPr>
          <a:xfrm flipV="1">
            <a:off x="8956999" y="5324476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C26030D-BECF-1A40-A21F-43EF270EFD96}"/>
              </a:ext>
            </a:extLst>
          </p:cNvPr>
          <p:cNvCxnSpPr/>
          <p:nvPr/>
        </p:nvCxnSpPr>
        <p:spPr>
          <a:xfrm flipV="1">
            <a:off x="9475171" y="5330371"/>
            <a:ext cx="433295" cy="3567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98FAFE1-803F-8ABC-DEC2-FF8E7F829CFD}"/>
              </a:ext>
            </a:extLst>
          </p:cNvPr>
          <p:cNvCxnSpPr/>
          <p:nvPr/>
        </p:nvCxnSpPr>
        <p:spPr>
          <a:xfrm>
            <a:off x="5450262" y="906759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Content Placeholder 25">
            <a:extLst>
              <a:ext uri="{FF2B5EF4-FFF2-40B4-BE49-F238E27FC236}">
                <a16:creationId xmlns:a16="http://schemas.microsoft.com/office/drawing/2014/main" id="{032A746E-EF14-AEBC-F91C-55C0698263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9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9" grpId="0"/>
      <p:bldP spid="20" grpId="0"/>
      <p:bldP spid="21" grpId="0"/>
      <p:bldP spid="22" grpId="0"/>
      <p:bldP spid="23" grpId="0"/>
      <p:bldP spid="24" grpId="0"/>
      <p:bldP spid="40" grpId="0"/>
      <p:bldP spid="42" grpId="0"/>
      <p:bldP spid="44" grpId="0"/>
      <p:bldP spid="4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AC40C-CB65-1028-1FD0-8C8615BF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Unconnected States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F637463-08F2-588B-B721-7FADF2AD542A}"/>
                  </a:ext>
                </a:extLst>
              </p:cNvPr>
              <p:cNvSpPr/>
              <p:nvPr/>
            </p:nvSpPr>
            <p:spPr>
              <a:xfrm>
                <a:off x="4446371" y="2133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F637463-08F2-588B-B721-7FADF2AD5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71" y="2133600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3F9F386-D5C3-6256-1118-689AF00C3F03}"/>
                  </a:ext>
                </a:extLst>
              </p:cNvPr>
              <p:cNvSpPr/>
              <p:nvPr/>
            </p:nvSpPr>
            <p:spPr>
              <a:xfrm>
                <a:off x="5817971" y="2133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3F9F386-D5C3-6256-1118-689AF00C3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971" y="2133600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FAE70E-FDD9-E4A7-CA94-9B8DAEFE688A}"/>
                  </a:ext>
                </a:extLst>
              </p:cNvPr>
              <p:cNvSpPr/>
              <p:nvPr/>
            </p:nvSpPr>
            <p:spPr>
              <a:xfrm>
                <a:off x="7189571" y="21237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4FAE70E-FDD9-E4A7-CA94-9B8DAEFE68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71" y="2123754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FC1606-CB9A-C779-769B-FA4894629C9F}"/>
                  </a:ext>
                </a:extLst>
              </p:cNvPr>
              <p:cNvSpPr/>
              <p:nvPr/>
            </p:nvSpPr>
            <p:spPr>
              <a:xfrm>
                <a:off x="4446371" y="33712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5CFC1606-CB9A-C779-769B-FA4894629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71" y="3371208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CD5DB6B-5228-EA3F-A068-2D73E566E133}"/>
                  </a:ext>
                </a:extLst>
              </p:cNvPr>
              <p:cNvSpPr/>
              <p:nvPr/>
            </p:nvSpPr>
            <p:spPr>
              <a:xfrm>
                <a:off x="5817971" y="33712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CD5DB6B-5228-EA3F-A068-2D73E566E1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971" y="3371208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B070A90-8291-8A49-B72A-ACA45B7F06F6}"/>
                  </a:ext>
                </a:extLst>
              </p:cNvPr>
              <p:cNvSpPr/>
              <p:nvPr/>
            </p:nvSpPr>
            <p:spPr>
              <a:xfrm>
                <a:off x="7189571" y="336136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B070A90-8291-8A49-B72A-ACA45B7F06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71" y="3361362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B0CCA8-C440-0FE5-E75C-EE78C78746CB}"/>
                  </a:ext>
                </a:extLst>
              </p:cNvPr>
              <p:cNvSpPr/>
              <p:nvPr/>
            </p:nvSpPr>
            <p:spPr>
              <a:xfrm>
                <a:off x="4446371" y="46088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EB0CCA8-C440-0FE5-E75C-EE78C7874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371" y="4608816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E36DBA9-6537-1F66-6FA9-39ACD1C09FB5}"/>
                  </a:ext>
                </a:extLst>
              </p:cNvPr>
              <p:cNvSpPr/>
              <p:nvPr/>
            </p:nvSpPr>
            <p:spPr>
              <a:xfrm>
                <a:off x="5817971" y="46088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E36DBA9-6537-1F66-6FA9-39ACD1C09F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971" y="4608816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BB36A9-76B9-F085-DD1E-CA9047A795D3}"/>
                  </a:ext>
                </a:extLst>
              </p:cNvPr>
              <p:cNvSpPr/>
              <p:nvPr/>
            </p:nvSpPr>
            <p:spPr>
              <a:xfrm>
                <a:off x="7204561" y="459897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0BB36A9-76B9-F085-DD1E-CA9047A795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61" y="4598970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C2F215-3A53-1CDB-D1D2-0CEDA7607B45}"/>
              </a:ext>
            </a:extLst>
          </p:cNvPr>
          <p:cNvCxnSpPr>
            <a:stCxn id="4" idx="5"/>
            <a:endCxn id="8" idx="1"/>
          </p:cNvCxnSpPr>
          <p:nvPr/>
        </p:nvCxnSpPr>
        <p:spPr>
          <a:xfrm>
            <a:off x="4966697" y="2653926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EC0025-19FF-6C26-AF5C-F1D0134715E8}"/>
              </a:ext>
            </a:extLst>
          </p:cNvPr>
          <p:cNvSpPr txBox="1"/>
          <p:nvPr/>
        </p:nvSpPr>
        <p:spPr>
          <a:xfrm>
            <a:off x="5335309" y="2721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5" name="Curved Connector 48">
            <a:extLst>
              <a:ext uri="{FF2B5EF4-FFF2-40B4-BE49-F238E27FC236}">
                <a16:creationId xmlns:a16="http://schemas.microsoft.com/office/drawing/2014/main" id="{308C7A46-3F87-49FC-47F8-826B7CC89635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4751171" y="20073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22D83E0-DBE6-A7CF-CD73-B08E58027AB9}"/>
              </a:ext>
            </a:extLst>
          </p:cNvPr>
          <p:cNvSpPr txBox="1"/>
          <p:nvPr/>
        </p:nvSpPr>
        <p:spPr>
          <a:xfrm>
            <a:off x="4600328" y="13023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7" name="Curved Connector 50">
            <a:extLst>
              <a:ext uri="{FF2B5EF4-FFF2-40B4-BE49-F238E27FC236}">
                <a16:creationId xmlns:a16="http://schemas.microsoft.com/office/drawing/2014/main" id="{F2F89581-4FF1-75BB-E455-BF37C74658F3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6427571" y="3666162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51">
            <a:extLst>
              <a:ext uri="{FF2B5EF4-FFF2-40B4-BE49-F238E27FC236}">
                <a16:creationId xmlns:a16="http://schemas.microsoft.com/office/drawing/2014/main" id="{CD62E615-464D-2024-5F09-9A33AC7422B4}"/>
              </a:ext>
            </a:extLst>
          </p:cNvPr>
          <p:cNvCxnSpPr>
            <a:stCxn id="8" idx="3"/>
            <a:endCxn id="10" idx="6"/>
          </p:cNvCxnSpPr>
          <p:nvPr/>
        </p:nvCxnSpPr>
        <p:spPr>
          <a:xfrm rot="5400000">
            <a:off x="4970567" y="3976938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186925-5FA2-DFD7-3B56-B14BF91B3DA1}"/>
              </a:ext>
            </a:extLst>
          </p:cNvPr>
          <p:cNvSpPr txBox="1"/>
          <p:nvPr/>
        </p:nvSpPr>
        <p:spPr>
          <a:xfrm>
            <a:off x="6594259" y="33263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7649FE-3C82-D88F-0301-42400392F8FA}"/>
              </a:ext>
            </a:extLst>
          </p:cNvPr>
          <p:cNvSpPr txBox="1"/>
          <p:nvPr/>
        </p:nvSpPr>
        <p:spPr>
          <a:xfrm>
            <a:off x="5395448" y="42925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1" name="Curved Connector 54">
            <a:extLst>
              <a:ext uri="{FF2B5EF4-FFF2-40B4-BE49-F238E27FC236}">
                <a16:creationId xmlns:a16="http://schemas.microsoft.com/office/drawing/2014/main" id="{A29CC52B-8888-1EFE-EC04-626D7558168E}"/>
              </a:ext>
            </a:extLst>
          </p:cNvPr>
          <p:cNvCxnSpPr>
            <a:stCxn id="9" idx="7"/>
            <a:endCxn id="9" idx="6"/>
          </p:cNvCxnSpPr>
          <p:nvPr/>
        </p:nvCxnSpPr>
        <p:spPr>
          <a:xfrm rot="16200000" flipH="1">
            <a:off x="7646771" y="35137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3CF845-51FC-1236-B54B-70A2D325E29F}"/>
              </a:ext>
            </a:extLst>
          </p:cNvPr>
          <p:cNvSpPr txBox="1"/>
          <p:nvPr/>
        </p:nvSpPr>
        <p:spPr>
          <a:xfrm>
            <a:off x="7709897" y="29473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3" name="Curved Connector 56">
            <a:extLst>
              <a:ext uri="{FF2B5EF4-FFF2-40B4-BE49-F238E27FC236}">
                <a16:creationId xmlns:a16="http://schemas.microsoft.com/office/drawing/2014/main" id="{43BDD2C6-E748-4090-94A9-F12D492F5F31}"/>
              </a:ext>
            </a:extLst>
          </p:cNvPr>
          <p:cNvCxnSpPr>
            <a:stCxn id="9" idx="5"/>
            <a:endCxn id="12" idx="7"/>
          </p:cNvCxnSpPr>
          <p:nvPr/>
        </p:nvCxnSpPr>
        <p:spPr>
          <a:xfrm rot="16200000" flipH="1">
            <a:off x="7314114" y="4277471"/>
            <a:ext cx="806556" cy="1499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7">
            <a:extLst>
              <a:ext uri="{FF2B5EF4-FFF2-40B4-BE49-F238E27FC236}">
                <a16:creationId xmlns:a16="http://schemas.microsoft.com/office/drawing/2014/main" id="{A3263FF1-F341-ACD9-2BEE-224107E48A7D}"/>
              </a:ext>
            </a:extLst>
          </p:cNvPr>
          <p:cNvCxnSpPr>
            <a:stCxn id="6" idx="4"/>
            <a:endCxn id="9" idx="0"/>
          </p:cNvCxnSpPr>
          <p:nvPr/>
        </p:nvCxnSpPr>
        <p:spPr>
          <a:xfrm rot="5400000">
            <a:off x="7180367" y="3047358"/>
            <a:ext cx="62800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58">
            <a:extLst>
              <a:ext uri="{FF2B5EF4-FFF2-40B4-BE49-F238E27FC236}">
                <a16:creationId xmlns:a16="http://schemas.microsoft.com/office/drawing/2014/main" id="{1350D621-2D52-FBA6-E32D-A268CE714A00}"/>
              </a:ext>
            </a:extLst>
          </p:cNvPr>
          <p:cNvCxnSpPr/>
          <p:nvPr/>
        </p:nvCxnSpPr>
        <p:spPr>
          <a:xfrm rot="60000" flipV="1">
            <a:off x="3760571" y="2438400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E5C3182-FB3C-E3BF-3DA2-A1EB09EEA3EC}"/>
              </a:ext>
            </a:extLst>
          </p:cNvPr>
          <p:cNvSpPr txBox="1"/>
          <p:nvPr/>
        </p:nvSpPr>
        <p:spPr>
          <a:xfrm>
            <a:off x="7664046" y="4100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7" name="Curved Connector 60">
            <a:extLst>
              <a:ext uri="{FF2B5EF4-FFF2-40B4-BE49-F238E27FC236}">
                <a16:creationId xmlns:a16="http://schemas.microsoft.com/office/drawing/2014/main" id="{B85CD674-FCA5-6509-4375-B5C2016BE9B0}"/>
              </a:ext>
            </a:extLst>
          </p:cNvPr>
          <p:cNvCxnSpPr>
            <a:stCxn id="10" idx="7"/>
            <a:endCxn id="8" idx="2"/>
          </p:cNvCxnSpPr>
          <p:nvPr/>
        </p:nvCxnSpPr>
        <p:spPr>
          <a:xfrm rot="5400000" flipH="1" flipV="1">
            <a:off x="4881293" y="3761412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13C533A-7ED0-4F85-7572-3D6FF2415397}"/>
              </a:ext>
            </a:extLst>
          </p:cNvPr>
          <p:cNvSpPr txBox="1"/>
          <p:nvPr/>
        </p:nvSpPr>
        <p:spPr>
          <a:xfrm>
            <a:off x="4830485" y="39709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Curved Connector 62">
            <a:extLst>
              <a:ext uri="{FF2B5EF4-FFF2-40B4-BE49-F238E27FC236}">
                <a16:creationId xmlns:a16="http://schemas.microsoft.com/office/drawing/2014/main" id="{7776D0B2-F299-BFE6-B31A-CC4ED614A3FF}"/>
              </a:ext>
            </a:extLst>
          </p:cNvPr>
          <p:cNvCxnSpPr>
            <a:stCxn id="10" idx="2"/>
            <a:endCxn id="4" idx="2"/>
          </p:cNvCxnSpPr>
          <p:nvPr/>
        </p:nvCxnSpPr>
        <p:spPr>
          <a:xfrm rot="10800000">
            <a:off x="4446371" y="24384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E5FB41-BC31-1441-45AE-BE39F265BE80}"/>
              </a:ext>
            </a:extLst>
          </p:cNvPr>
          <p:cNvSpPr txBox="1"/>
          <p:nvPr/>
        </p:nvSpPr>
        <p:spPr>
          <a:xfrm>
            <a:off x="3839885" y="35863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1" name="Curved Connector 64">
            <a:extLst>
              <a:ext uri="{FF2B5EF4-FFF2-40B4-BE49-F238E27FC236}">
                <a16:creationId xmlns:a16="http://schemas.microsoft.com/office/drawing/2014/main" id="{984E5D5F-7C6A-BF8A-4E1B-C47E25714DF0}"/>
              </a:ext>
            </a:extLst>
          </p:cNvPr>
          <p:cNvCxnSpPr>
            <a:stCxn id="12" idx="1"/>
            <a:endCxn id="9" idx="3"/>
          </p:cNvCxnSpPr>
          <p:nvPr/>
        </p:nvCxnSpPr>
        <p:spPr>
          <a:xfrm rot="16200000" flipV="1">
            <a:off x="6883062" y="4277471"/>
            <a:ext cx="806556" cy="1499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411340B-5CCB-CF4A-8AE7-A5C693DDD209}"/>
              </a:ext>
            </a:extLst>
          </p:cNvPr>
          <p:cNvSpPr txBox="1"/>
          <p:nvPr/>
        </p:nvSpPr>
        <p:spPr>
          <a:xfrm>
            <a:off x="7002341" y="4100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3" name="Curved Connector 66">
            <a:extLst>
              <a:ext uri="{FF2B5EF4-FFF2-40B4-BE49-F238E27FC236}">
                <a16:creationId xmlns:a16="http://schemas.microsoft.com/office/drawing/2014/main" id="{DD0D4FB4-25B8-1204-8912-2F0E48FB98EA}"/>
              </a:ext>
            </a:extLst>
          </p:cNvPr>
          <p:cNvCxnSpPr>
            <a:stCxn id="12" idx="6"/>
            <a:endCxn id="6" idx="6"/>
          </p:cNvCxnSpPr>
          <p:nvPr/>
        </p:nvCxnSpPr>
        <p:spPr>
          <a:xfrm flipH="1" flipV="1">
            <a:off x="7799171" y="2428554"/>
            <a:ext cx="14990" cy="2475216"/>
          </a:xfrm>
          <a:prstGeom prst="curvedConnector3">
            <a:avLst>
              <a:gd name="adj1" fmla="val -302503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1A45905-B240-097D-5775-B955C3E5CA5D}"/>
              </a:ext>
            </a:extLst>
          </p:cNvPr>
          <p:cNvSpPr txBox="1"/>
          <p:nvPr/>
        </p:nvSpPr>
        <p:spPr>
          <a:xfrm>
            <a:off x="8319497" y="3401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2634BB-0564-FC5E-5FA5-73C419B5CB7A}"/>
              </a:ext>
            </a:extLst>
          </p:cNvPr>
          <p:cNvSpPr txBox="1"/>
          <p:nvPr/>
        </p:nvSpPr>
        <p:spPr>
          <a:xfrm>
            <a:off x="7189571" y="28626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Curved Connector 69">
            <a:extLst>
              <a:ext uri="{FF2B5EF4-FFF2-40B4-BE49-F238E27FC236}">
                <a16:creationId xmlns:a16="http://schemas.microsoft.com/office/drawing/2014/main" id="{44F5AB61-8755-D2E6-3F30-92A9A0123EEB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7494371" y="19975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4556D75-CA2E-9636-3FD4-4E87D8180D85}"/>
              </a:ext>
            </a:extLst>
          </p:cNvPr>
          <p:cNvSpPr txBox="1"/>
          <p:nvPr/>
        </p:nvSpPr>
        <p:spPr>
          <a:xfrm>
            <a:off x="7349878" y="12830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2725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00284-AE6B-E5E0-EF5F-664296996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language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84B2E-E4E9-8F18-8CBC-8750EFE08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C00000"/>
                </a:solidFill>
              </a:rPr>
              <a:t>formal language </a:t>
            </a:r>
            <a:r>
              <a:rPr lang="en-US" dirty="0"/>
              <a:t>is a collection of </a:t>
            </a:r>
            <a:r>
              <a:rPr lang="en-US" dirty="0">
                <a:solidFill>
                  <a:srgbClr val="0E47A1"/>
                </a:solidFill>
              </a:rPr>
              <a:t>valid sentences</a:t>
            </a:r>
            <a:r>
              <a:rPr lang="en-US" dirty="0"/>
              <a:t>, where each sentence is a sequence of </a:t>
            </a:r>
            <a:r>
              <a:rPr lang="en-US" dirty="0">
                <a:solidFill>
                  <a:srgbClr val="0E47A1"/>
                </a:solidFill>
              </a:rPr>
              <a:t>words</a:t>
            </a:r>
            <a:r>
              <a:rPr lang="en-US" dirty="0"/>
              <a:t>, and each word is a sequence of </a:t>
            </a:r>
            <a:r>
              <a:rPr lang="en-US" dirty="0">
                <a:solidFill>
                  <a:srgbClr val="0E47A1"/>
                </a:solidFill>
              </a:rPr>
              <a:t>graphic symbols </a:t>
            </a:r>
            <a:r>
              <a:rPr lang="en-US" dirty="0"/>
              <a:t>acceptable in a language.</a:t>
            </a:r>
          </a:p>
          <a:p>
            <a:r>
              <a:rPr lang="en-US" dirty="0"/>
              <a:t>Set of </a:t>
            </a:r>
            <a:r>
              <a:rPr lang="en-US" dirty="0">
                <a:solidFill>
                  <a:srgbClr val="C00000"/>
                </a:solidFill>
              </a:rPr>
              <a:t>rules</a:t>
            </a:r>
            <a:r>
              <a:rPr lang="en-US" dirty="0"/>
              <a:t> that specify the construction of words and sentences is called formal language grammar.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AC7D21-186D-BD0D-620E-A5026AFED3EA}"/>
              </a:ext>
            </a:extLst>
          </p:cNvPr>
          <p:cNvSpPr/>
          <p:nvPr/>
        </p:nvSpPr>
        <p:spPr>
          <a:xfrm>
            <a:off x="1809750" y="1508283"/>
            <a:ext cx="85725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E47A1"/>
                </a:solidFill>
              </a:rPr>
              <a:t>{ </a:t>
            </a:r>
            <a:r>
              <a:rPr lang="pt-BR" sz="2400" dirty="0">
                <a:solidFill>
                  <a:srgbClr val="0E47A1"/>
                </a:solidFill>
              </a:rPr>
              <a:t>a,b,c,d,e,f,g,h,i...........0,1,2,3.............} </a:t>
            </a:r>
            <a:endParaRPr lang="en-US" sz="2400" dirty="0">
              <a:solidFill>
                <a:srgbClr val="0E47A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C2DE7F-A8A0-B82B-95AB-52D8429DF93D}"/>
              </a:ext>
            </a:extLst>
          </p:cNvPr>
          <p:cNvSpPr/>
          <p:nvPr/>
        </p:nvSpPr>
        <p:spPr>
          <a:xfrm>
            <a:off x="4629020" y="931363"/>
            <a:ext cx="2387227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Graphical symbols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597277-6691-0118-2494-75FA2408393D}"/>
              </a:ext>
            </a:extLst>
          </p:cNvPr>
          <p:cNvCxnSpPr/>
          <p:nvPr/>
        </p:nvCxnSpPr>
        <p:spPr>
          <a:xfrm>
            <a:off x="5863592" y="2435723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CC6967-5657-FE99-3D90-880C9CFF44DF}"/>
              </a:ext>
            </a:extLst>
          </p:cNvPr>
          <p:cNvSpPr/>
          <p:nvPr/>
        </p:nvSpPr>
        <p:spPr>
          <a:xfrm>
            <a:off x="1604963" y="2668908"/>
            <a:ext cx="85725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E47A1"/>
                </a:solidFill>
              </a:rPr>
              <a:t>{the, system, welcome, hello, computer, to, programming </a:t>
            </a:r>
            <a:r>
              <a:rPr lang="pt-BR" sz="2400" dirty="0">
                <a:solidFill>
                  <a:srgbClr val="0E47A1"/>
                </a:solidFill>
              </a:rPr>
              <a:t>} </a:t>
            </a:r>
            <a:endParaRPr lang="en-US" sz="2400" dirty="0">
              <a:solidFill>
                <a:srgbClr val="0E47A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FD5F45-31AD-2820-49A4-A652244E4233}"/>
              </a:ext>
            </a:extLst>
          </p:cNvPr>
          <p:cNvSpPr/>
          <p:nvPr/>
        </p:nvSpPr>
        <p:spPr>
          <a:xfrm>
            <a:off x="4907717" y="1955321"/>
            <a:ext cx="188976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words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9DB6ECB-48BF-5293-CB28-B98E6C8B4D09}"/>
              </a:ext>
            </a:extLst>
          </p:cNvPr>
          <p:cNvCxnSpPr/>
          <p:nvPr/>
        </p:nvCxnSpPr>
        <p:spPr>
          <a:xfrm>
            <a:off x="5891213" y="3576296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BAEB7AF-062D-5CF4-1A71-882A6CDACFE2}"/>
              </a:ext>
            </a:extLst>
          </p:cNvPr>
          <p:cNvSpPr/>
          <p:nvPr/>
        </p:nvSpPr>
        <p:spPr>
          <a:xfrm>
            <a:off x="4991973" y="3165427"/>
            <a:ext cx="188976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C00000"/>
                </a:solidFill>
              </a:rPr>
              <a:t>sentence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84636F-9A55-5FC1-1FE6-9EB719656128}"/>
              </a:ext>
            </a:extLst>
          </p:cNvPr>
          <p:cNvSpPr/>
          <p:nvPr/>
        </p:nvSpPr>
        <p:spPr>
          <a:xfrm>
            <a:off x="1809750" y="3762032"/>
            <a:ext cx="8572500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E47A1"/>
                </a:solidFill>
              </a:rPr>
              <a:t>“hello to programming”</a:t>
            </a:r>
            <a:r>
              <a:rPr lang="pt-BR" sz="2400" dirty="0">
                <a:solidFill>
                  <a:srgbClr val="0E47A1"/>
                </a:solidFill>
              </a:rPr>
              <a:t> </a:t>
            </a:r>
            <a:endParaRPr lang="en-US" sz="2400" dirty="0">
              <a:solidFill>
                <a:srgbClr val="0E47A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8004BD-4A82-3A6D-D3E8-C06B42C0D8C3}"/>
              </a:ext>
            </a:extLst>
          </p:cNvPr>
          <p:cNvCxnSpPr/>
          <p:nvPr/>
        </p:nvCxnSpPr>
        <p:spPr>
          <a:xfrm>
            <a:off x="5863592" y="1380877"/>
            <a:ext cx="0" cy="4572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12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39A3503-53E3-30A7-3D38-8A04B5869B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194B9-8026-4F19-B6D1-C883FAFD8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4098907" cy="5590565"/>
          </a:xfrm>
        </p:spPr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DBC781A-4AB7-EB66-EB5D-BF16A2F87619}"/>
                  </a:ext>
                </a:extLst>
              </p:cNvPr>
              <p:cNvSpPr/>
              <p:nvPr/>
            </p:nvSpPr>
            <p:spPr>
              <a:xfrm>
                <a:off x="6529265" y="1756125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DBC781A-4AB7-EB66-EB5D-BF16A2F876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65" y="1756125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4EB415-5399-C853-0B46-9990F91C02F0}"/>
                  </a:ext>
                </a:extLst>
              </p:cNvPr>
              <p:cNvSpPr/>
              <p:nvPr/>
            </p:nvSpPr>
            <p:spPr>
              <a:xfrm>
                <a:off x="9272465" y="1746279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74EB415-5399-C853-0B46-9990F91C0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465" y="1746279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6060823-6373-9B6C-4626-4D6EBF822646}"/>
                  </a:ext>
                </a:extLst>
              </p:cNvPr>
              <p:cNvSpPr/>
              <p:nvPr/>
            </p:nvSpPr>
            <p:spPr>
              <a:xfrm>
                <a:off x="7900865" y="2993733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6060823-6373-9B6C-4626-4D6EBF822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865" y="2993733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5855706-7DE3-5244-4308-1E29A9FD1E6F}"/>
                  </a:ext>
                </a:extLst>
              </p:cNvPr>
              <p:cNvSpPr/>
              <p:nvPr/>
            </p:nvSpPr>
            <p:spPr>
              <a:xfrm>
                <a:off x="9272465" y="298388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5855706-7DE3-5244-4308-1E29A9FD1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465" y="2983887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568C6F-D57C-21FB-FADE-2BE139B0AE08}"/>
                  </a:ext>
                </a:extLst>
              </p:cNvPr>
              <p:cNvSpPr/>
              <p:nvPr/>
            </p:nvSpPr>
            <p:spPr>
              <a:xfrm>
                <a:off x="6529265" y="4231341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2568C6F-D57C-21FB-FADE-2BE139B0A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265" y="4231341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BFAF4E2-B110-70A3-879B-9992CD4ACAD3}"/>
                  </a:ext>
                </a:extLst>
              </p:cNvPr>
              <p:cNvSpPr/>
              <p:nvPr/>
            </p:nvSpPr>
            <p:spPr>
              <a:xfrm>
                <a:off x="9272465" y="4221495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BFAF4E2-B110-70A3-879B-9992CD4A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465" y="4221495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1A6A2D-D1BE-FDC4-2F65-7179382C869A}"/>
              </a:ext>
            </a:extLst>
          </p:cNvPr>
          <p:cNvCxnSpPr>
            <a:stCxn id="4" idx="5"/>
            <a:endCxn id="6" idx="1"/>
          </p:cNvCxnSpPr>
          <p:nvPr/>
        </p:nvCxnSpPr>
        <p:spPr>
          <a:xfrm>
            <a:off x="7049591" y="2276451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341B554-C8F5-D434-01B5-AF974D125968}"/>
              </a:ext>
            </a:extLst>
          </p:cNvPr>
          <p:cNvSpPr txBox="1"/>
          <p:nvPr/>
        </p:nvSpPr>
        <p:spPr>
          <a:xfrm>
            <a:off x="7418203" y="23440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E7DCC002-33EA-2E42-0834-BFE58D54DC8F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6834065" y="1629873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5078655-BA0B-75EE-6C6F-44EB92EB2E17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8510465" y="3288687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F12ED1CC-B14E-0366-504A-6A21288B4F04}"/>
              </a:ext>
            </a:extLst>
          </p:cNvPr>
          <p:cNvCxnSpPr>
            <a:stCxn id="6" idx="3"/>
            <a:endCxn id="8" idx="6"/>
          </p:cNvCxnSpPr>
          <p:nvPr/>
        </p:nvCxnSpPr>
        <p:spPr>
          <a:xfrm rot="5400000">
            <a:off x="7053461" y="3599463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37EEB1-BA01-443E-0C59-8793A09F6034}"/>
              </a:ext>
            </a:extLst>
          </p:cNvPr>
          <p:cNvSpPr txBox="1"/>
          <p:nvPr/>
        </p:nvSpPr>
        <p:spPr>
          <a:xfrm>
            <a:off x="8677153" y="29488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04A5E4-696B-EF8E-674E-A40CF16E1034}"/>
              </a:ext>
            </a:extLst>
          </p:cNvPr>
          <p:cNvSpPr txBox="1"/>
          <p:nvPr/>
        </p:nvSpPr>
        <p:spPr>
          <a:xfrm>
            <a:off x="7478342" y="3915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BF8C58F7-D9F6-A7B7-3ECA-E528CC838A17}"/>
              </a:ext>
            </a:extLst>
          </p:cNvPr>
          <p:cNvCxnSpPr>
            <a:stCxn id="7" idx="7"/>
            <a:endCxn id="7" idx="6"/>
          </p:cNvCxnSpPr>
          <p:nvPr/>
        </p:nvCxnSpPr>
        <p:spPr>
          <a:xfrm rot="16200000" flipH="1">
            <a:off x="9729665" y="3136287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2CDF88C-1F31-6E09-BE65-6C6B22FD4830}"/>
              </a:ext>
            </a:extLst>
          </p:cNvPr>
          <p:cNvSpPr txBox="1"/>
          <p:nvPr/>
        </p:nvSpPr>
        <p:spPr>
          <a:xfrm>
            <a:off x="9792791" y="25699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CB0D3CD-73D1-E3B0-6150-7CB51CE54F09}"/>
              </a:ext>
            </a:extLst>
          </p:cNvPr>
          <p:cNvCxnSpPr>
            <a:stCxn id="7" idx="5"/>
            <a:endCxn id="9" idx="7"/>
          </p:cNvCxnSpPr>
          <p:nvPr/>
        </p:nvCxnSpPr>
        <p:spPr>
          <a:xfrm rot="5400000">
            <a:off x="9389513" y="3907491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8E63458E-C501-E6A3-BB40-AEC9B1DA5FBE}"/>
              </a:ext>
            </a:extLst>
          </p:cNvPr>
          <p:cNvCxnSpPr>
            <a:stCxn id="5" idx="4"/>
            <a:endCxn id="7" idx="0"/>
          </p:cNvCxnSpPr>
          <p:nvPr/>
        </p:nvCxnSpPr>
        <p:spPr>
          <a:xfrm rot="5400000">
            <a:off x="9263261" y="2669883"/>
            <a:ext cx="62800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394FB388-1D76-5075-5371-09F18860C3E3}"/>
              </a:ext>
            </a:extLst>
          </p:cNvPr>
          <p:cNvCxnSpPr/>
          <p:nvPr/>
        </p:nvCxnSpPr>
        <p:spPr>
          <a:xfrm rot="60000" flipV="1">
            <a:off x="5843465" y="2060925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38C49B4-B583-15A2-3797-915EE71E4428}"/>
              </a:ext>
            </a:extLst>
          </p:cNvPr>
          <p:cNvSpPr txBox="1"/>
          <p:nvPr/>
        </p:nvSpPr>
        <p:spPr>
          <a:xfrm>
            <a:off x="9746940" y="3722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AB539150-B0DE-8F21-65A6-2E889D398661}"/>
              </a:ext>
            </a:extLst>
          </p:cNvPr>
          <p:cNvCxnSpPr>
            <a:stCxn id="8" idx="7"/>
            <a:endCxn id="6" idx="2"/>
          </p:cNvCxnSpPr>
          <p:nvPr/>
        </p:nvCxnSpPr>
        <p:spPr>
          <a:xfrm rot="5400000" flipH="1" flipV="1">
            <a:off x="6964187" y="3383937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97ADE7E-8C0A-FC98-C2FE-727A9C068A80}"/>
              </a:ext>
            </a:extLst>
          </p:cNvPr>
          <p:cNvSpPr txBox="1"/>
          <p:nvPr/>
        </p:nvSpPr>
        <p:spPr>
          <a:xfrm>
            <a:off x="6913379" y="3593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C321346-55B1-72BD-2967-F9A153E4978F}"/>
              </a:ext>
            </a:extLst>
          </p:cNvPr>
          <p:cNvCxnSpPr>
            <a:stCxn id="8" idx="2"/>
            <a:endCxn id="4" idx="2"/>
          </p:cNvCxnSpPr>
          <p:nvPr/>
        </p:nvCxnSpPr>
        <p:spPr>
          <a:xfrm rot="10800000">
            <a:off x="6529265" y="2060925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EF92F41-8E05-605A-FB1E-8EFF3D52DBCA}"/>
              </a:ext>
            </a:extLst>
          </p:cNvPr>
          <p:cNvSpPr txBox="1"/>
          <p:nvPr/>
        </p:nvSpPr>
        <p:spPr>
          <a:xfrm>
            <a:off x="5922779" y="32088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436FEE9-44C2-6D0B-6B1B-69294CFE66BE}"/>
              </a:ext>
            </a:extLst>
          </p:cNvPr>
          <p:cNvCxnSpPr>
            <a:stCxn id="9" idx="1"/>
            <a:endCxn id="7" idx="3"/>
          </p:cNvCxnSpPr>
          <p:nvPr/>
        </p:nvCxnSpPr>
        <p:spPr>
          <a:xfrm rot="5400000" flipH="1" flipV="1">
            <a:off x="8958461" y="3907491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989CE1-67B0-6EB4-8FE8-D5FF37F8F492}"/>
              </a:ext>
            </a:extLst>
          </p:cNvPr>
          <p:cNvSpPr txBox="1"/>
          <p:nvPr/>
        </p:nvSpPr>
        <p:spPr>
          <a:xfrm>
            <a:off x="9085235" y="37228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7D98425-0363-1E3A-6E2B-94A101BB71B9}"/>
              </a:ext>
            </a:extLst>
          </p:cNvPr>
          <p:cNvCxnSpPr>
            <a:stCxn id="9" idx="6"/>
            <a:endCxn id="5" idx="6"/>
          </p:cNvCxnSpPr>
          <p:nvPr/>
        </p:nvCxnSpPr>
        <p:spPr>
          <a:xfrm flipV="1">
            <a:off x="9882065" y="2051079"/>
            <a:ext cx="12700" cy="2475216"/>
          </a:xfrm>
          <a:prstGeom prst="curvedConnector3">
            <a:avLst>
              <a:gd name="adj1" fmla="val 479692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54BD7A-DE85-ADA5-D556-60687966AEC2}"/>
              </a:ext>
            </a:extLst>
          </p:cNvPr>
          <p:cNvSpPr txBox="1"/>
          <p:nvPr/>
        </p:nvSpPr>
        <p:spPr>
          <a:xfrm>
            <a:off x="10220358" y="31040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6FBC21-AEDE-4C1C-4D9D-B1BED8688929}"/>
              </a:ext>
            </a:extLst>
          </p:cNvPr>
          <p:cNvSpPr txBox="1"/>
          <p:nvPr/>
        </p:nvSpPr>
        <p:spPr>
          <a:xfrm>
            <a:off x="9272465" y="24852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E3F68468-59C9-EA63-9A7F-D8766565FEE2}"/>
              </a:ext>
            </a:extLst>
          </p:cNvPr>
          <p:cNvCxnSpPr>
            <a:stCxn id="5" idx="1"/>
            <a:endCxn id="5" idx="7"/>
          </p:cNvCxnSpPr>
          <p:nvPr/>
        </p:nvCxnSpPr>
        <p:spPr>
          <a:xfrm rot="5400000" flipH="1" flipV="1">
            <a:off x="9577265" y="1620027"/>
            <a:ext cx="12700" cy="431052"/>
          </a:xfrm>
          <a:prstGeom prst="curvedConnector3">
            <a:avLst>
              <a:gd name="adj1" fmla="val 4865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169CE21-F36C-3FC3-3729-8307855835A9}"/>
              </a:ext>
            </a:extLst>
          </p:cNvPr>
          <p:cNvSpPr/>
          <p:nvPr/>
        </p:nvSpPr>
        <p:spPr>
          <a:xfrm>
            <a:off x="6602508" y="1836767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730ABE6-CA67-75DC-C106-8864789EF650}"/>
              </a:ext>
            </a:extLst>
          </p:cNvPr>
          <p:cNvSpPr/>
          <p:nvPr/>
        </p:nvSpPr>
        <p:spPr>
          <a:xfrm>
            <a:off x="6611815" y="431711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0DD4AF-5A46-A211-8AA4-5FAFD9092D01}"/>
              </a:ext>
            </a:extLst>
          </p:cNvPr>
          <p:cNvSpPr/>
          <p:nvPr/>
        </p:nvSpPr>
        <p:spPr>
          <a:xfrm>
            <a:off x="7983789" y="3079457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52F8AE-4E24-66E1-5A73-DBDD63C17D74}"/>
              </a:ext>
            </a:extLst>
          </p:cNvPr>
          <p:cNvSpPr/>
          <p:nvPr/>
        </p:nvSpPr>
        <p:spPr>
          <a:xfrm>
            <a:off x="9356229" y="4302831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B10DDAD-5BB7-0EE3-78AD-4895D599E47E}"/>
                  </a:ext>
                </a:extLst>
              </p:cNvPr>
              <p:cNvSpPr/>
              <p:nvPr/>
            </p:nvSpPr>
            <p:spPr>
              <a:xfrm>
                <a:off x="5798454" y="5295035"/>
                <a:ext cx="5757398" cy="533400"/>
              </a:xfrm>
              <a:prstGeom prst="rect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𝐶𝑅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B10DDAD-5BB7-0EE3-78AD-4895D599E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454" y="5295035"/>
                <a:ext cx="5757398" cy="533400"/>
              </a:xfrm>
              <a:prstGeom prst="rect">
                <a:avLst/>
              </a:prstGeom>
              <a:blipFill>
                <a:blip r:embed="rId9"/>
                <a:stretch>
                  <a:fillRect t="-5618" b="-2359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9B2E0B-8F26-EC1E-B011-04C2A097C307}"/>
                  </a:ext>
                </a:extLst>
              </p:cNvPr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9B2E0B-8F26-EC1E-B011-04C2A097C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>
                <a:blip r:embed="rId10"/>
                <a:stretch>
                  <a:fillRect r="-699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81658DC-B036-827B-422A-1C1D7EA338C8}"/>
                  </a:ext>
                </a:extLst>
              </p:cNvPr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81658DC-B036-827B-422A-1C1D7EA33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>
                <a:blip r:embed="rId11"/>
                <a:stretch>
                  <a:fillRect r="-42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387DC16-95ED-8D13-BCFB-31EAF620D641}"/>
              </a:ext>
            </a:extLst>
          </p:cNvPr>
          <p:cNvSpPr txBox="1"/>
          <p:nvPr/>
        </p:nvSpPr>
        <p:spPr>
          <a:xfrm>
            <a:off x="198177" y="2133600"/>
            <a:ext cx="3686531" cy="193899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As per theorem stated earlier, the states which consists</a:t>
            </a:r>
            <a:r>
              <a:rPr lang="en-US" sz="2400" dirty="0">
                <a:solidFill>
                  <a:srgbClr val="C00000"/>
                </a:solidFill>
              </a:rPr>
              <a:t> A or B or R </a:t>
            </a:r>
            <a:r>
              <a:rPr lang="en-US" sz="2400" dirty="0"/>
              <a:t>will be Accepting states in the resultant FA.</a:t>
            </a:r>
          </a:p>
        </p:txBody>
      </p:sp>
      <p:pic>
        <p:nvPicPr>
          <p:cNvPr id="42" name="Content Placeholder 25">
            <a:extLst>
              <a:ext uri="{FF2B5EF4-FFF2-40B4-BE49-F238E27FC236}">
                <a16:creationId xmlns:a16="http://schemas.microsoft.com/office/drawing/2014/main" id="{F7360C95-6C65-0ED8-4E89-C26423A7BF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5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9AC40C-CB65-1028-1FD0-8C8615BFF6C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9AC40C-CB65-1028-1FD0-8C8615BFF6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F33C3-F6BC-AFD4-A061-1EBA2F765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1" y="863444"/>
            <a:ext cx="4013628" cy="5590565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D6E906-0D4E-62CA-899A-0632246128E5}"/>
                  </a:ext>
                </a:extLst>
              </p:cNvPr>
              <p:cNvSpPr/>
              <p:nvPr/>
            </p:nvSpPr>
            <p:spPr>
              <a:xfrm>
                <a:off x="6257678" y="5274440"/>
                <a:ext cx="4411879" cy="533400"/>
              </a:xfrm>
              <a:prstGeom prst="rect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𝐴𝑅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9D6E906-0D4E-62CA-899A-0632246128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678" y="5274440"/>
                <a:ext cx="4411879" cy="533400"/>
              </a:xfrm>
              <a:prstGeom prst="rect">
                <a:avLst/>
              </a:prstGeom>
              <a:blipFill>
                <a:blip r:embed="rId3"/>
                <a:stretch>
                  <a:fillRect t="-4444" b="-222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A028B-90E2-43D3-E934-82B690B5C6F8}"/>
                  </a:ext>
                </a:extLst>
              </p:cNvPr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3A028B-90E2-43D3-E934-82B690B5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>
                <a:blip r:embed="rId4"/>
                <a:stretch>
                  <a:fillRect r="-699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69189-9303-D977-7FE1-8F5F9DD9A451}"/>
                  </a:ext>
                </a:extLst>
              </p:cNvPr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A69189-9303-D977-7FE1-8F5F9DD9A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>
                <a:blip r:embed="rId5"/>
                <a:stretch>
                  <a:fillRect r="-42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B32C432-71E7-76CD-DEC2-871775D64DB8}"/>
              </a:ext>
            </a:extLst>
          </p:cNvPr>
          <p:cNvSpPr txBox="1"/>
          <p:nvPr/>
        </p:nvSpPr>
        <p:spPr>
          <a:xfrm>
            <a:off x="198177" y="2133600"/>
            <a:ext cx="3686531" cy="193899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Therefore, as per theorem stated earlier, the states which consists </a:t>
            </a:r>
            <a:r>
              <a:rPr lang="en-US" sz="2400" dirty="0">
                <a:solidFill>
                  <a:srgbClr val="C00000"/>
                </a:solidFill>
              </a:rPr>
              <a:t>(A and R)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C00000"/>
                </a:solidFill>
              </a:rPr>
              <a:t>(B and R) </a:t>
            </a:r>
            <a:r>
              <a:rPr lang="en-US" sz="2400" dirty="0"/>
              <a:t>will be Accepting states in the resultant FA.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3C104B1-EB6D-2888-37B2-AA4D60858DE8}"/>
                  </a:ext>
                </a:extLst>
              </p:cNvPr>
              <p:cNvSpPr/>
              <p:nvPr/>
            </p:nvSpPr>
            <p:spPr>
              <a:xfrm>
                <a:off x="6713321" y="18288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3C104B1-EB6D-2888-37B2-AA4D60858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321" y="1828800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D1B128-5EF9-C72B-42DA-5E5D19A40624}"/>
                  </a:ext>
                </a:extLst>
              </p:cNvPr>
              <p:cNvSpPr/>
              <p:nvPr/>
            </p:nvSpPr>
            <p:spPr>
              <a:xfrm>
                <a:off x="9456521" y="18189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4D1B128-5EF9-C72B-42DA-5E5D19A40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521" y="1818954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7F7334-1C90-103F-8980-6EF53DA5D7BD}"/>
                  </a:ext>
                </a:extLst>
              </p:cNvPr>
              <p:cNvSpPr/>
              <p:nvPr/>
            </p:nvSpPr>
            <p:spPr>
              <a:xfrm>
                <a:off x="8084921" y="306640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F7F7334-1C90-103F-8980-6EF53DA5D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4921" y="3066408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3DF294A-71E4-DC6A-ADC8-CE133368D08F}"/>
                  </a:ext>
                </a:extLst>
              </p:cNvPr>
              <p:cNvSpPr/>
              <p:nvPr/>
            </p:nvSpPr>
            <p:spPr>
              <a:xfrm>
                <a:off x="9456521" y="305656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3DF294A-71E4-DC6A-ADC8-CE133368D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521" y="3056562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8AA930-0F65-C31D-03FD-58CF0BD454A4}"/>
                  </a:ext>
                </a:extLst>
              </p:cNvPr>
              <p:cNvSpPr/>
              <p:nvPr/>
            </p:nvSpPr>
            <p:spPr>
              <a:xfrm>
                <a:off x="6713321" y="430401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78AA930-0F65-C31D-03FD-58CF0BD45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321" y="4304016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23F38F9-4DAD-E3FF-C00A-DAF693218411}"/>
                  </a:ext>
                </a:extLst>
              </p:cNvPr>
              <p:cNvSpPr/>
              <p:nvPr/>
            </p:nvSpPr>
            <p:spPr>
              <a:xfrm>
                <a:off x="9456521" y="429417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23F38F9-4DAD-E3FF-C00A-DAF6932184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521" y="4294170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CFC968-47C1-A767-F077-F4F4406944B7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7233647" y="2349126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DC825C-04A0-0BB0-FC02-536E07299292}"/>
              </a:ext>
            </a:extLst>
          </p:cNvPr>
          <p:cNvSpPr txBox="1"/>
          <p:nvPr/>
        </p:nvSpPr>
        <p:spPr>
          <a:xfrm>
            <a:off x="7602259" y="24167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" name="Curved Connector 47">
            <a:extLst>
              <a:ext uri="{FF2B5EF4-FFF2-40B4-BE49-F238E27FC236}">
                <a16:creationId xmlns:a16="http://schemas.microsoft.com/office/drawing/2014/main" id="{69B5EA58-A96D-9892-BDF1-E9C7C619FF43}"/>
              </a:ext>
            </a:extLst>
          </p:cNvPr>
          <p:cNvCxnSpPr>
            <a:stCxn id="8" idx="1"/>
            <a:endCxn id="8" idx="7"/>
          </p:cNvCxnSpPr>
          <p:nvPr/>
        </p:nvCxnSpPr>
        <p:spPr>
          <a:xfrm rot="5400000" flipH="1" flipV="1">
            <a:off x="7018121" y="1702548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48">
            <a:extLst>
              <a:ext uri="{FF2B5EF4-FFF2-40B4-BE49-F238E27FC236}">
                <a16:creationId xmlns:a16="http://schemas.microsoft.com/office/drawing/2014/main" id="{14407E96-B8F0-6D19-EAA8-0FE15E233311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8694521" y="3361362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49">
            <a:extLst>
              <a:ext uri="{FF2B5EF4-FFF2-40B4-BE49-F238E27FC236}">
                <a16:creationId xmlns:a16="http://schemas.microsoft.com/office/drawing/2014/main" id="{3BE8E2B2-43CA-0F48-B678-332DC965BCEE}"/>
              </a:ext>
            </a:extLst>
          </p:cNvPr>
          <p:cNvCxnSpPr>
            <a:stCxn id="10" idx="3"/>
            <a:endCxn id="12" idx="6"/>
          </p:cNvCxnSpPr>
          <p:nvPr/>
        </p:nvCxnSpPr>
        <p:spPr>
          <a:xfrm rot="5400000">
            <a:off x="7237517" y="3672138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CE74A3E-1251-3307-8F97-38DCCB0DA8CA}"/>
              </a:ext>
            </a:extLst>
          </p:cNvPr>
          <p:cNvSpPr txBox="1"/>
          <p:nvPr/>
        </p:nvSpPr>
        <p:spPr>
          <a:xfrm>
            <a:off x="8861209" y="3021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4905E1-ED13-7F68-6FED-56A8B94BC01D}"/>
              </a:ext>
            </a:extLst>
          </p:cNvPr>
          <p:cNvSpPr txBox="1"/>
          <p:nvPr/>
        </p:nvSpPr>
        <p:spPr>
          <a:xfrm>
            <a:off x="7662398" y="39877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1" name="Curved Connector 52">
            <a:extLst>
              <a:ext uri="{FF2B5EF4-FFF2-40B4-BE49-F238E27FC236}">
                <a16:creationId xmlns:a16="http://schemas.microsoft.com/office/drawing/2014/main" id="{712D0FCE-E009-5846-0D3F-6104995EEB6B}"/>
              </a:ext>
            </a:extLst>
          </p:cNvPr>
          <p:cNvCxnSpPr>
            <a:stCxn id="11" idx="7"/>
            <a:endCxn id="11" idx="6"/>
          </p:cNvCxnSpPr>
          <p:nvPr/>
        </p:nvCxnSpPr>
        <p:spPr>
          <a:xfrm rot="16200000" flipH="1">
            <a:off x="9913721" y="3208962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9F9FA4C-D365-D07E-4254-FA431B9BEBAC}"/>
              </a:ext>
            </a:extLst>
          </p:cNvPr>
          <p:cNvSpPr txBox="1"/>
          <p:nvPr/>
        </p:nvSpPr>
        <p:spPr>
          <a:xfrm>
            <a:off x="9976847" y="26425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3" name="Curved Connector 54">
            <a:extLst>
              <a:ext uri="{FF2B5EF4-FFF2-40B4-BE49-F238E27FC236}">
                <a16:creationId xmlns:a16="http://schemas.microsoft.com/office/drawing/2014/main" id="{8C207BAD-2FF7-7CB6-3638-F111B73AD4F3}"/>
              </a:ext>
            </a:extLst>
          </p:cNvPr>
          <p:cNvCxnSpPr>
            <a:stCxn id="11" idx="5"/>
            <a:endCxn id="13" idx="7"/>
          </p:cNvCxnSpPr>
          <p:nvPr/>
        </p:nvCxnSpPr>
        <p:spPr>
          <a:xfrm rot="5400000">
            <a:off x="9573569" y="3980166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5">
            <a:extLst>
              <a:ext uri="{FF2B5EF4-FFF2-40B4-BE49-F238E27FC236}">
                <a16:creationId xmlns:a16="http://schemas.microsoft.com/office/drawing/2014/main" id="{FD85F4F2-0A20-C8D3-FD2E-013DA3DA6D6C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rot="5400000">
            <a:off x="9447317" y="2742558"/>
            <a:ext cx="62800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56">
            <a:extLst>
              <a:ext uri="{FF2B5EF4-FFF2-40B4-BE49-F238E27FC236}">
                <a16:creationId xmlns:a16="http://schemas.microsoft.com/office/drawing/2014/main" id="{773D8C44-2749-1215-B2A0-6C8733CDBF9A}"/>
              </a:ext>
            </a:extLst>
          </p:cNvPr>
          <p:cNvCxnSpPr/>
          <p:nvPr/>
        </p:nvCxnSpPr>
        <p:spPr>
          <a:xfrm rot="60000" flipV="1">
            <a:off x="6027521" y="2133600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25AC4FD-6574-C24B-9995-64E0D9AE4B40}"/>
              </a:ext>
            </a:extLst>
          </p:cNvPr>
          <p:cNvSpPr txBox="1"/>
          <p:nvPr/>
        </p:nvSpPr>
        <p:spPr>
          <a:xfrm>
            <a:off x="9930996" y="3795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7" name="Curved Connector 58">
            <a:extLst>
              <a:ext uri="{FF2B5EF4-FFF2-40B4-BE49-F238E27FC236}">
                <a16:creationId xmlns:a16="http://schemas.microsoft.com/office/drawing/2014/main" id="{69887758-0E91-74B5-D189-3E00A0AA507D}"/>
              </a:ext>
            </a:extLst>
          </p:cNvPr>
          <p:cNvCxnSpPr>
            <a:stCxn id="12" idx="7"/>
            <a:endCxn id="10" idx="2"/>
          </p:cNvCxnSpPr>
          <p:nvPr/>
        </p:nvCxnSpPr>
        <p:spPr>
          <a:xfrm rot="5400000" flipH="1" flipV="1">
            <a:off x="7148243" y="3456612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BB7139-EC95-B01A-EE88-2200CAEC0E1A}"/>
              </a:ext>
            </a:extLst>
          </p:cNvPr>
          <p:cNvSpPr txBox="1"/>
          <p:nvPr/>
        </p:nvSpPr>
        <p:spPr>
          <a:xfrm>
            <a:off x="7097435" y="36661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Curved Connector 60">
            <a:extLst>
              <a:ext uri="{FF2B5EF4-FFF2-40B4-BE49-F238E27FC236}">
                <a16:creationId xmlns:a16="http://schemas.microsoft.com/office/drawing/2014/main" id="{FAC4FBBA-FEE3-5DFE-127A-C262ED928FDC}"/>
              </a:ext>
            </a:extLst>
          </p:cNvPr>
          <p:cNvCxnSpPr>
            <a:stCxn id="12" idx="2"/>
            <a:endCxn id="8" idx="2"/>
          </p:cNvCxnSpPr>
          <p:nvPr/>
        </p:nvCxnSpPr>
        <p:spPr>
          <a:xfrm rot="10800000">
            <a:off x="6713321" y="2133600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065E96F-00DE-E671-369F-47CEEA42EFA4}"/>
              </a:ext>
            </a:extLst>
          </p:cNvPr>
          <p:cNvSpPr txBox="1"/>
          <p:nvPr/>
        </p:nvSpPr>
        <p:spPr>
          <a:xfrm>
            <a:off x="6106835" y="32815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1" name="Curved Connector 62">
            <a:extLst>
              <a:ext uri="{FF2B5EF4-FFF2-40B4-BE49-F238E27FC236}">
                <a16:creationId xmlns:a16="http://schemas.microsoft.com/office/drawing/2014/main" id="{B4623FE3-1608-DB9A-3AB2-979341ABC17F}"/>
              </a:ext>
            </a:extLst>
          </p:cNvPr>
          <p:cNvCxnSpPr>
            <a:stCxn id="13" idx="1"/>
            <a:endCxn id="11" idx="3"/>
          </p:cNvCxnSpPr>
          <p:nvPr/>
        </p:nvCxnSpPr>
        <p:spPr>
          <a:xfrm rot="5400000" flipH="1" flipV="1">
            <a:off x="9142517" y="3980166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A0E32FF-BB57-4341-A504-2E9222E277DA}"/>
              </a:ext>
            </a:extLst>
          </p:cNvPr>
          <p:cNvSpPr txBox="1"/>
          <p:nvPr/>
        </p:nvSpPr>
        <p:spPr>
          <a:xfrm>
            <a:off x="9269291" y="3795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3" name="Curved Connector 64">
            <a:extLst>
              <a:ext uri="{FF2B5EF4-FFF2-40B4-BE49-F238E27FC236}">
                <a16:creationId xmlns:a16="http://schemas.microsoft.com/office/drawing/2014/main" id="{22B1CF70-B13D-B707-6059-755DE4C69E93}"/>
              </a:ext>
            </a:extLst>
          </p:cNvPr>
          <p:cNvCxnSpPr>
            <a:stCxn id="13" idx="6"/>
            <a:endCxn id="9" idx="6"/>
          </p:cNvCxnSpPr>
          <p:nvPr/>
        </p:nvCxnSpPr>
        <p:spPr>
          <a:xfrm flipV="1">
            <a:off x="10066121" y="2123754"/>
            <a:ext cx="12700" cy="2475216"/>
          </a:xfrm>
          <a:prstGeom prst="curvedConnector3">
            <a:avLst>
              <a:gd name="adj1" fmla="val 479692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AAFBDF6-3D11-D9A7-6BA7-E42603BC6D91}"/>
              </a:ext>
            </a:extLst>
          </p:cNvPr>
          <p:cNvSpPr txBox="1"/>
          <p:nvPr/>
        </p:nvSpPr>
        <p:spPr>
          <a:xfrm>
            <a:off x="10404414" y="3176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515C09-1232-915D-50C4-F5820683A3B4}"/>
              </a:ext>
            </a:extLst>
          </p:cNvPr>
          <p:cNvSpPr txBox="1"/>
          <p:nvPr/>
        </p:nvSpPr>
        <p:spPr>
          <a:xfrm>
            <a:off x="9456521" y="25578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Curved Connector 67">
            <a:extLst>
              <a:ext uri="{FF2B5EF4-FFF2-40B4-BE49-F238E27FC236}">
                <a16:creationId xmlns:a16="http://schemas.microsoft.com/office/drawing/2014/main" id="{1CEB35A9-4E2C-EC6E-072B-482EC0BAB4B1}"/>
              </a:ext>
            </a:extLst>
          </p:cNvPr>
          <p:cNvCxnSpPr>
            <a:stCxn id="9" idx="1"/>
            <a:endCxn id="9" idx="7"/>
          </p:cNvCxnSpPr>
          <p:nvPr/>
        </p:nvCxnSpPr>
        <p:spPr>
          <a:xfrm rot="5400000" flipH="1" flipV="1">
            <a:off x="9761321" y="1692702"/>
            <a:ext cx="12700" cy="431052"/>
          </a:xfrm>
          <a:prstGeom prst="curvedConnector3">
            <a:avLst>
              <a:gd name="adj1" fmla="val 4865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CBB339B7-C4D8-3F37-BEA7-B2B31100A54C}"/>
              </a:ext>
            </a:extLst>
          </p:cNvPr>
          <p:cNvSpPr/>
          <p:nvPr/>
        </p:nvSpPr>
        <p:spPr>
          <a:xfrm>
            <a:off x="6795871" y="4389794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pic>
        <p:nvPicPr>
          <p:cNvPr id="38" name="Content Placeholder 25">
            <a:extLst>
              <a:ext uri="{FF2B5EF4-FFF2-40B4-BE49-F238E27FC236}">
                <a16:creationId xmlns:a16="http://schemas.microsoft.com/office/drawing/2014/main" id="{BCE6FD22-9344-A7E1-56E2-5E5586758C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2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ED7EEB-C654-DBF0-0C53-1E09A18484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ED7EEB-C654-DBF0-0C53-1E09A18484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9114F-DBDA-41B4-1E98-568B21749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0" y="863444"/>
            <a:ext cx="3962705" cy="5590565"/>
          </a:xfrm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64CCA3-5A7D-F722-2B0D-50279772EF2B}"/>
                  </a:ext>
                </a:extLst>
              </p:cNvPr>
              <p:cNvSpPr/>
              <p:nvPr/>
            </p:nvSpPr>
            <p:spPr>
              <a:xfrm>
                <a:off x="6150775" y="5244983"/>
                <a:ext cx="4914900" cy="533400"/>
              </a:xfrm>
              <a:prstGeom prst="rect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600" dirty="0"/>
                  <a:t>Accepting States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𝐵𝑄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64CCA3-5A7D-F722-2B0D-50279772EF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75" y="5244983"/>
                <a:ext cx="4914900" cy="533400"/>
              </a:xfrm>
              <a:prstGeom prst="rect">
                <a:avLst/>
              </a:prstGeom>
              <a:blipFill>
                <a:blip r:embed="rId3"/>
                <a:stretch>
                  <a:fillRect t="-4444" b="-2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4A540A-B20D-FD5D-5E71-9BB9E5FC3FA6}"/>
                  </a:ext>
                </a:extLst>
              </p:cNvPr>
              <p:cNvSpPr txBox="1"/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4A540A-B20D-FD5D-5E71-9BB9E5FC3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066800"/>
                <a:ext cx="1744708" cy="461665"/>
              </a:xfrm>
              <a:prstGeom prst="rect">
                <a:avLst/>
              </a:prstGeom>
              <a:blipFill>
                <a:blip r:embed="rId4"/>
                <a:stretch>
                  <a:fillRect r="-699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93AF4-278F-9E24-8098-D740A6722A4A}"/>
                  </a:ext>
                </a:extLst>
              </p:cNvPr>
              <p:cNvSpPr txBox="1"/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93AF4-278F-9E24-8098-D740A6722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50" y="1505408"/>
                <a:ext cx="1433790" cy="461665"/>
              </a:xfrm>
              <a:prstGeom prst="rect">
                <a:avLst/>
              </a:prstGeom>
              <a:blipFill>
                <a:blip r:embed="rId5"/>
                <a:stretch>
                  <a:fillRect r="-42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355D01-B29F-BC78-D023-0B527E030E84}"/>
              </a:ext>
            </a:extLst>
          </p:cNvPr>
          <p:cNvSpPr txBox="1"/>
          <p:nvPr/>
        </p:nvSpPr>
        <p:spPr>
          <a:xfrm>
            <a:off x="198177" y="2133600"/>
            <a:ext cx="3686531" cy="230832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Therefore, as per theorem stated earlier, the states which consists A or B but should not contain R with them will be Accepting states in the resultant FA.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FDF359E-E862-9AA0-9332-7DC6C54A55DF}"/>
                  </a:ext>
                </a:extLst>
              </p:cNvPr>
              <p:cNvSpPr/>
              <p:nvPr/>
            </p:nvSpPr>
            <p:spPr>
              <a:xfrm>
                <a:off x="6836585" y="179198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FDF359E-E862-9AA0-9332-7DC6C54A5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585" y="1791984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756598-85F9-E5B5-AD44-2F286512DE7C}"/>
                  </a:ext>
                </a:extLst>
              </p:cNvPr>
              <p:cNvSpPr/>
              <p:nvPr/>
            </p:nvSpPr>
            <p:spPr>
              <a:xfrm>
                <a:off x="9579785" y="1782138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756598-85F9-E5B5-AD44-2F286512D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85" y="1782138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7672A5-5BCE-A28B-B342-A389E3077BC3}"/>
                  </a:ext>
                </a:extLst>
              </p:cNvPr>
              <p:cNvSpPr/>
              <p:nvPr/>
            </p:nvSpPr>
            <p:spPr>
              <a:xfrm>
                <a:off x="8208185" y="3029592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D7672A5-5BCE-A28B-B342-A389E3077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8185" y="3029592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709B74-5FC2-3BD0-1B2E-5DF1E2F57DA2}"/>
                  </a:ext>
                </a:extLst>
              </p:cNvPr>
              <p:cNvSpPr/>
              <p:nvPr/>
            </p:nvSpPr>
            <p:spPr>
              <a:xfrm>
                <a:off x="9579785" y="3019746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709B74-5FC2-3BD0-1B2E-5DF1E2F57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85" y="3019746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2B30BC-147C-BB02-709E-4FDB3A46EFA7}"/>
                  </a:ext>
                </a:extLst>
              </p:cNvPr>
              <p:cNvSpPr/>
              <p:nvPr/>
            </p:nvSpPr>
            <p:spPr>
              <a:xfrm>
                <a:off x="6836585" y="42672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2B30BC-147C-BB02-709E-4FDB3A46E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6585" y="4267200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53D327-0FA5-ED9A-A80E-FF764AC2D3CD}"/>
                  </a:ext>
                </a:extLst>
              </p:cNvPr>
              <p:cNvSpPr/>
              <p:nvPr/>
            </p:nvSpPr>
            <p:spPr>
              <a:xfrm>
                <a:off x="9579785" y="425735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C53D327-0FA5-ED9A-A80E-FF764AC2D3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9785" y="4257354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71F0EA9-B3A2-E55C-CBD2-BC91319DA279}"/>
              </a:ext>
            </a:extLst>
          </p:cNvPr>
          <p:cNvCxnSpPr>
            <a:stCxn id="8" idx="5"/>
            <a:endCxn id="10" idx="1"/>
          </p:cNvCxnSpPr>
          <p:nvPr/>
        </p:nvCxnSpPr>
        <p:spPr>
          <a:xfrm>
            <a:off x="7356911" y="2312310"/>
            <a:ext cx="940548" cy="8065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88BA5A-0B35-21FE-D244-2493BDEFA4D3}"/>
              </a:ext>
            </a:extLst>
          </p:cNvPr>
          <p:cNvSpPr txBox="1"/>
          <p:nvPr/>
        </p:nvSpPr>
        <p:spPr>
          <a:xfrm>
            <a:off x="7725523" y="2379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6" name="Curved Connector 49">
            <a:extLst>
              <a:ext uri="{FF2B5EF4-FFF2-40B4-BE49-F238E27FC236}">
                <a16:creationId xmlns:a16="http://schemas.microsoft.com/office/drawing/2014/main" id="{C38DCF66-12AF-E77A-D09F-A165BBFC981A}"/>
              </a:ext>
            </a:extLst>
          </p:cNvPr>
          <p:cNvCxnSpPr>
            <a:stCxn id="8" idx="1"/>
            <a:endCxn id="8" idx="7"/>
          </p:cNvCxnSpPr>
          <p:nvPr/>
        </p:nvCxnSpPr>
        <p:spPr>
          <a:xfrm rot="5400000" flipH="1" flipV="1">
            <a:off x="7141385" y="1665732"/>
            <a:ext cx="12700" cy="431052"/>
          </a:xfrm>
          <a:prstGeom prst="curvedConnector3">
            <a:avLst>
              <a:gd name="adj1" fmla="val 464044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50">
            <a:extLst>
              <a:ext uri="{FF2B5EF4-FFF2-40B4-BE49-F238E27FC236}">
                <a16:creationId xmlns:a16="http://schemas.microsoft.com/office/drawing/2014/main" id="{AB5E0910-D883-2544-1C4E-119755109869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 flipV="1">
            <a:off x="8817785" y="3324546"/>
            <a:ext cx="762000" cy="9846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51">
            <a:extLst>
              <a:ext uri="{FF2B5EF4-FFF2-40B4-BE49-F238E27FC236}">
                <a16:creationId xmlns:a16="http://schemas.microsoft.com/office/drawing/2014/main" id="{C418335F-9A5B-4E5C-93D1-77AA2838E8EF}"/>
              </a:ext>
            </a:extLst>
          </p:cNvPr>
          <p:cNvCxnSpPr>
            <a:stCxn id="10" idx="3"/>
            <a:endCxn id="12" idx="6"/>
          </p:cNvCxnSpPr>
          <p:nvPr/>
        </p:nvCxnSpPr>
        <p:spPr>
          <a:xfrm rot="5400000">
            <a:off x="7360781" y="3635322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5DA848F-1F52-F8CF-81DB-9CF743504F34}"/>
              </a:ext>
            </a:extLst>
          </p:cNvPr>
          <p:cNvSpPr txBox="1"/>
          <p:nvPr/>
        </p:nvSpPr>
        <p:spPr>
          <a:xfrm>
            <a:off x="8984473" y="29847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6E3121-30E3-CD37-2407-E5843B1624FD}"/>
              </a:ext>
            </a:extLst>
          </p:cNvPr>
          <p:cNvSpPr txBox="1"/>
          <p:nvPr/>
        </p:nvSpPr>
        <p:spPr>
          <a:xfrm>
            <a:off x="7785662" y="39509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1" name="Curved Connector 54">
            <a:extLst>
              <a:ext uri="{FF2B5EF4-FFF2-40B4-BE49-F238E27FC236}">
                <a16:creationId xmlns:a16="http://schemas.microsoft.com/office/drawing/2014/main" id="{CA928264-3C9A-7F91-2560-A70B6FFED497}"/>
              </a:ext>
            </a:extLst>
          </p:cNvPr>
          <p:cNvCxnSpPr>
            <a:stCxn id="11" idx="7"/>
            <a:endCxn id="11" idx="6"/>
          </p:cNvCxnSpPr>
          <p:nvPr/>
        </p:nvCxnSpPr>
        <p:spPr>
          <a:xfrm rot="16200000" flipH="1">
            <a:off x="10036985" y="3172146"/>
            <a:ext cx="215526" cy="89274"/>
          </a:xfrm>
          <a:prstGeom prst="curvedConnector4">
            <a:avLst>
              <a:gd name="adj1" fmla="val -87826"/>
              <a:gd name="adj2" fmla="val 46809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FEBF24-26A8-8113-9A78-3FEFEF9714DE}"/>
              </a:ext>
            </a:extLst>
          </p:cNvPr>
          <p:cNvSpPr txBox="1"/>
          <p:nvPr/>
        </p:nvSpPr>
        <p:spPr>
          <a:xfrm>
            <a:off x="10100111" y="2605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3" name="Curved Connector 56">
            <a:extLst>
              <a:ext uri="{FF2B5EF4-FFF2-40B4-BE49-F238E27FC236}">
                <a16:creationId xmlns:a16="http://schemas.microsoft.com/office/drawing/2014/main" id="{4F6DA6C5-2286-51A8-E5BD-F54B2940DEF1}"/>
              </a:ext>
            </a:extLst>
          </p:cNvPr>
          <p:cNvCxnSpPr>
            <a:stCxn id="11" idx="5"/>
            <a:endCxn id="13" idx="7"/>
          </p:cNvCxnSpPr>
          <p:nvPr/>
        </p:nvCxnSpPr>
        <p:spPr>
          <a:xfrm rot="5400000">
            <a:off x="9696833" y="3943350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57">
            <a:extLst>
              <a:ext uri="{FF2B5EF4-FFF2-40B4-BE49-F238E27FC236}">
                <a16:creationId xmlns:a16="http://schemas.microsoft.com/office/drawing/2014/main" id="{B3BA4FE0-C4FA-0765-7F2D-8A150DDD5588}"/>
              </a:ext>
            </a:extLst>
          </p:cNvPr>
          <p:cNvCxnSpPr>
            <a:stCxn id="9" idx="4"/>
            <a:endCxn id="11" idx="0"/>
          </p:cNvCxnSpPr>
          <p:nvPr/>
        </p:nvCxnSpPr>
        <p:spPr>
          <a:xfrm rot="5400000">
            <a:off x="9570581" y="2705742"/>
            <a:ext cx="628008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58">
            <a:extLst>
              <a:ext uri="{FF2B5EF4-FFF2-40B4-BE49-F238E27FC236}">
                <a16:creationId xmlns:a16="http://schemas.microsoft.com/office/drawing/2014/main" id="{04317FB3-A213-B79F-AF2B-B246B36BD943}"/>
              </a:ext>
            </a:extLst>
          </p:cNvPr>
          <p:cNvCxnSpPr/>
          <p:nvPr/>
        </p:nvCxnSpPr>
        <p:spPr>
          <a:xfrm rot="60000" flipV="1">
            <a:off x="6150785" y="2096784"/>
            <a:ext cx="685800" cy="7102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C96D87E-10BD-2483-478D-10CF94ECDAB0}"/>
              </a:ext>
            </a:extLst>
          </p:cNvPr>
          <p:cNvSpPr txBox="1"/>
          <p:nvPr/>
        </p:nvSpPr>
        <p:spPr>
          <a:xfrm>
            <a:off x="10054260" y="3758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7" name="Curved Connector 60">
            <a:extLst>
              <a:ext uri="{FF2B5EF4-FFF2-40B4-BE49-F238E27FC236}">
                <a16:creationId xmlns:a16="http://schemas.microsoft.com/office/drawing/2014/main" id="{8631AE7A-D7A3-A8ED-B2DD-0CFACF204165}"/>
              </a:ext>
            </a:extLst>
          </p:cNvPr>
          <p:cNvCxnSpPr>
            <a:stCxn id="12" idx="7"/>
            <a:endCxn id="10" idx="2"/>
          </p:cNvCxnSpPr>
          <p:nvPr/>
        </p:nvCxnSpPr>
        <p:spPr>
          <a:xfrm rot="5400000" flipH="1" flipV="1">
            <a:off x="7271507" y="3419796"/>
            <a:ext cx="1022082" cy="851274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99D9698-D14A-A4C8-BFB9-ED7867608C80}"/>
              </a:ext>
            </a:extLst>
          </p:cNvPr>
          <p:cNvSpPr txBox="1"/>
          <p:nvPr/>
        </p:nvSpPr>
        <p:spPr>
          <a:xfrm>
            <a:off x="7220699" y="36293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29" name="Curved Connector 62">
            <a:extLst>
              <a:ext uri="{FF2B5EF4-FFF2-40B4-BE49-F238E27FC236}">
                <a16:creationId xmlns:a16="http://schemas.microsoft.com/office/drawing/2014/main" id="{6767D42A-A331-ABDD-240B-75AE49EE216B}"/>
              </a:ext>
            </a:extLst>
          </p:cNvPr>
          <p:cNvCxnSpPr>
            <a:stCxn id="12" idx="2"/>
            <a:endCxn id="8" idx="2"/>
          </p:cNvCxnSpPr>
          <p:nvPr/>
        </p:nvCxnSpPr>
        <p:spPr>
          <a:xfrm rot="10800000">
            <a:off x="6836585" y="2096784"/>
            <a:ext cx="12700" cy="2475216"/>
          </a:xfrm>
          <a:prstGeom prst="curvedConnector3">
            <a:avLst>
              <a:gd name="adj1" fmla="val 2812504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7F31A02-23CB-B464-16CE-0F29960E1C37}"/>
              </a:ext>
            </a:extLst>
          </p:cNvPr>
          <p:cNvSpPr txBox="1"/>
          <p:nvPr/>
        </p:nvSpPr>
        <p:spPr>
          <a:xfrm>
            <a:off x="6230099" y="32447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1" name="Curved Connector 64">
            <a:extLst>
              <a:ext uri="{FF2B5EF4-FFF2-40B4-BE49-F238E27FC236}">
                <a16:creationId xmlns:a16="http://schemas.microsoft.com/office/drawing/2014/main" id="{DB6E5923-8758-1491-96A8-A5232D47B131}"/>
              </a:ext>
            </a:extLst>
          </p:cNvPr>
          <p:cNvCxnSpPr>
            <a:stCxn id="13" idx="1"/>
            <a:endCxn id="11" idx="3"/>
          </p:cNvCxnSpPr>
          <p:nvPr/>
        </p:nvCxnSpPr>
        <p:spPr>
          <a:xfrm rot="5400000" flipH="1" flipV="1">
            <a:off x="9265781" y="3943350"/>
            <a:ext cx="806556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74E833-89B7-1BBC-5388-AC17543B1EC4}"/>
              </a:ext>
            </a:extLst>
          </p:cNvPr>
          <p:cNvSpPr txBox="1"/>
          <p:nvPr/>
        </p:nvSpPr>
        <p:spPr>
          <a:xfrm>
            <a:off x="9392555" y="37586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3" name="Curved Connector 66">
            <a:extLst>
              <a:ext uri="{FF2B5EF4-FFF2-40B4-BE49-F238E27FC236}">
                <a16:creationId xmlns:a16="http://schemas.microsoft.com/office/drawing/2014/main" id="{730E716A-55C3-3FBC-2D39-8BAB6D6E9057}"/>
              </a:ext>
            </a:extLst>
          </p:cNvPr>
          <p:cNvCxnSpPr>
            <a:stCxn id="13" idx="6"/>
            <a:endCxn id="9" idx="6"/>
          </p:cNvCxnSpPr>
          <p:nvPr/>
        </p:nvCxnSpPr>
        <p:spPr>
          <a:xfrm flipV="1">
            <a:off x="10189385" y="2086938"/>
            <a:ext cx="12700" cy="2475216"/>
          </a:xfrm>
          <a:prstGeom prst="curvedConnector3">
            <a:avLst>
              <a:gd name="adj1" fmla="val 4796921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6C79EC8-56F2-4CD9-6000-C4624FCC75C3}"/>
              </a:ext>
            </a:extLst>
          </p:cNvPr>
          <p:cNvSpPr txBox="1"/>
          <p:nvPr/>
        </p:nvSpPr>
        <p:spPr>
          <a:xfrm>
            <a:off x="10527678" y="31398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8CC9D2-F842-598B-EEFE-985AD1B54493}"/>
              </a:ext>
            </a:extLst>
          </p:cNvPr>
          <p:cNvSpPr txBox="1"/>
          <p:nvPr/>
        </p:nvSpPr>
        <p:spPr>
          <a:xfrm>
            <a:off x="9579785" y="2521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Curved Connector 69">
            <a:extLst>
              <a:ext uri="{FF2B5EF4-FFF2-40B4-BE49-F238E27FC236}">
                <a16:creationId xmlns:a16="http://schemas.microsoft.com/office/drawing/2014/main" id="{1346C018-8D95-2F95-2295-CF1EBCD41E87}"/>
              </a:ext>
            </a:extLst>
          </p:cNvPr>
          <p:cNvCxnSpPr>
            <a:stCxn id="9" idx="1"/>
            <a:endCxn id="9" idx="7"/>
          </p:cNvCxnSpPr>
          <p:nvPr/>
        </p:nvCxnSpPr>
        <p:spPr>
          <a:xfrm rot="5400000" flipH="1" flipV="1">
            <a:off x="9884585" y="1655886"/>
            <a:ext cx="12700" cy="431052"/>
          </a:xfrm>
          <a:prstGeom prst="curvedConnector3">
            <a:avLst>
              <a:gd name="adj1" fmla="val 4865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70754DD-555E-7A3E-E67E-20F858AE5A26}"/>
              </a:ext>
            </a:extLst>
          </p:cNvPr>
          <p:cNvSpPr/>
          <p:nvPr/>
        </p:nvSpPr>
        <p:spPr>
          <a:xfrm>
            <a:off x="6909828" y="1872626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FC9D9DB-3C8A-3F68-ED37-4331BE7F0E6A}"/>
              </a:ext>
            </a:extLst>
          </p:cNvPr>
          <p:cNvSpPr/>
          <p:nvPr/>
        </p:nvSpPr>
        <p:spPr>
          <a:xfrm>
            <a:off x="8291109" y="3115316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pic>
        <p:nvPicPr>
          <p:cNvPr id="39" name="Content Placeholder 25">
            <a:extLst>
              <a:ext uri="{FF2B5EF4-FFF2-40B4-BE49-F238E27FC236}">
                <a16:creationId xmlns:a16="http://schemas.microsoft.com/office/drawing/2014/main" id="{80380892-4548-872A-AD10-1D48473760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32417"/>
            <a:ext cx="4903694" cy="16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 animBg="1"/>
      <p:bldP spid="3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C4EB5-7A8D-16C3-7B40-4409AC11E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B6B0C-FB4D-B7C1-C464-F2266E1952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Draw Finite Automata for following languages: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L1={x/x 11 is not substring of x, x ∈ {0,1}*}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L2={x/x ends with 10, x ∈ {0,1}*}</a:t>
                </a:r>
              </a:p>
              <a:p>
                <a:pPr marL="0" indent="0">
                  <a:buNone/>
                </a:pPr>
                <a:r>
                  <a:rPr lang="en-US" dirty="0"/>
                  <a:t>Draw FA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AB6B0C-FB4D-B7C1-C464-F2266E1952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6572637-CA86-9F66-8E25-02B344381FF4}"/>
                  </a:ext>
                </a:extLst>
              </p:cNvPr>
              <p:cNvSpPr/>
              <p:nvPr/>
            </p:nvSpPr>
            <p:spPr>
              <a:xfrm>
                <a:off x="1676400" y="4244885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6572637-CA86-9F66-8E25-02B344381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244885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318EAEA-E4FE-6003-6CAE-CEDC0A548AFC}"/>
                  </a:ext>
                </a:extLst>
              </p:cNvPr>
              <p:cNvSpPr/>
              <p:nvPr/>
            </p:nvSpPr>
            <p:spPr>
              <a:xfrm>
                <a:off x="3238500" y="4244885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318EAEA-E4FE-6003-6CAE-CEDC0A548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0" y="4244885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592A0D-2C3F-FDF5-B04C-7C5AB1802D57}"/>
                  </a:ext>
                </a:extLst>
              </p:cNvPr>
              <p:cNvSpPr/>
              <p:nvPr/>
            </p:nvSpPr>
            <p:spPr>
              <a:xfrm>
                <a:off x="4648200" y="4244885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592A0D-2C3F-FDF5-B04C-7C5AB1802D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244885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B142CB-6C15-C40D-7441-FC2D05047E01}"/>
              </a:ext>
            </a:extLst>
          </p:cNvPr>
          <p:cNvCxnSpPr>
            <a:endCxn id="4" idx="2"/>
          </p:cNvCxnSpPr>
          <p:nvPr/>
        </p:nvCxnSpPr>
        <p:spPr>
          <a:xfrm>
            <a:off x="1066800" y="4549685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62E6A54A-A06F-1043-B5A3-7832888F90FF}"/>
              </a:ext>
            </a:extLst>
          </p:cNvPr>
          <p:cNvCxnSpPr/>
          <p:nvPr/>
        </p:nvCxnSpPr>
        <p:spPr>
          <a:xfrm rot="5400000" flipH="1" flipV="1">
            <a:off x="1981200" y="4133381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6B9AA0-832B-9B30-0CC2-1E9E9748BCB2}"/>
              </a:ext>
            </a:extLst>
          </p:cNvPr>
          <p:cNvSpPr txBox="1"/>
          <p:nvPr/>
        </p:nvSpPr>
        <p:spPr>
          <a:xfrm>
            <a:off x="2634426" y="3706245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A43F25-A8DF-BE87-6218-AC47394BB96C}"/>
              </a:ext>
            </a:extLst>
          </p:cNvPr>
          <p:cNvSpPr txBox="1"/>
          <p:nvPr/>
        </p:nvSpPr>
        <p:spPr>
          <a:xfrm>
            <a:off x="1836707" y="32542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B813B-4CB5-9324-00B8-A30D838B3A10}"/>
              </a:ext>
            </a:extLst>
          </p:cNvPr>
          <p:cNvSpPr txBox="1"/>
          <p:nvPr/>
        </p:nvSpPr>
        <p:spPr>
          <a:xfrm>
            <a:off x="2604623" y="46761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5BBD0-9503-2BF2-036A-B6B0DF712D54}"/>
              </a:ext>
            </a:extLst>
          </p:cNvPr>
          <p:cNvSpPr/>
          <p:nvPr/>
        </p:nvSpPr>
        <p:spPr>
          <a:xfrm>
            <a:off x="3314700" y="4321085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B391F-D5A5-1C4E-8BB0-86801F4ACDF8}"/>
              </a:ext>
            </a:extLst>
          </p:cNvPr>
          <p:cNvSpPr txBox="1"/>
          <p:nvPr/>
        </p:nvSpPr>
        <p:spPr>
          <a:xfrm>
            <a:off x="4714794" y="323737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0,1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D271F6-040F-628D-261B-9A801BC69F3A}"/>
              </a:ext>
            </a:extLst>
          </p:cNvPr>
          <p:cNvSpPr txBox="1"/>
          <p:nvPr/>
        </p:nvSpPr>
        <p:spPr>
          <a:xfrm>
            <a:off x="4038600" y="42279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6F3E6E3-9C3E-76B4-3864-01EED06EB13B}"/>
              </a:ext>
            </a:extLst>
          </p:cNvPr>
          <p:cNvCxnSpPr>
            <a:stCxn id="5" idx="3"/>
            <a:endCxn id="4" idx="5"/>
          </p:cNvCxnSpPr>
          <p:nvPr/>
        </p:nvCxnSpPr>
        <p:spPr>
          <a:xfrm rot="5400000">
            <a:off x="2762250" y="4199687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5FC76391-96F7-B077-D47A-3C71689D4164}"/>
              </a:ext>
            </a:extLst>
          </p:cNvPr>
          <p:cNvCxnSpPr>
            <a:stCxn id="6" idx="1"/>
            <a:endCxn id="6" idx="7"/>
          </p:cNvCxnSpPr>
          <p:nvPr/>
        </p:nvCxnSpPr>
        <p:spPr>
          <a:xfrm rot="5400000" flipH="1" flipV="1">
            <a:off x="4953000" y="4118633"/>
            <a:ext cx="12700" cy="431052"/>
          </a:xfrm>
          <a:prstGeom prst="curvedConnector3">
            <a:avLst>
              <a:gd name="adj1" fmla="val 5540449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216CCC29-42FE-8365-EA3A-7BAFE1719D38}"/>
              </a:ext>
            </a:extLst>
          </p:cNvPr>
          <p:cNvCxnSpPr>
            <a:stCxn id="4" idx="7"/>
            <a:endCxn id="5" idx="1"/>
          </p:cNvCxnSpPr>
          <p:nvPr/>
        </p:nvCxnSpPr>
        <p:spPr>
          <a:xfrm rot="5400000" flipH="1" flipV="1">
            <a:off x="2762250" y="3768635"/>
            <a:ext cx="12700" cy="11310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566C07C-427A-AFC3-217C-663E45273A33}"/>
              </a:ext>
            </a:extLst>
          </p:cNvPr>
          <p:cNvSpPr/>
          <p:nvPr/>
        </p:nvSpPr>
        <p:spPr>
          <a:xfrm>
            <a:off x="1752600" y="4318465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DF5F852B-55A7-0F0A-DBB5-9648982BB398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3848100" y="4549685"/>
            <a:ext cx="8001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F224A06-BB60-E3BD-F084-96C3B5FB19F1}"/>
                  </a:ext>
                </a:extLst>
              </p:cNvPr>
              <p:cNvSpPr/>
              <p:nvPr/>
            </p:nvSpPr>
            <p:spPr>
              <a:xfrm>
                <a:off x="6324600" y="422797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F224A06-BB60-E3BD-F084-96C3B5FB19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227977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A549F7-DE5E-6E75-E629-BDD47592B3DD}"/>
                  </a:ext>
                </a:extLst>
              </p:cNvPr>
              <p:cNvSpPr/>
              <p:nvPr/>
            </p:nvSpPr>
            <p:spPr>
              <a:xfrm>
                <a:off x="7886700" y="422797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A549F7-DE5E-6E75-E629-BDD47592B3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0" y="4227977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C71E92-D7E6-0B4A-230C-92F1AF62558B}"/>
                  </a:ext>
                </a:extLst>
              </p:cNvPr>
              <p:cNvSpPr/>
              <p:nvPr/>
            </p:nvSpPr>
            <p:spPr>
              <a:xfrm>
                <a:off x="9296400" y="422797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C71E92-D7E6-0B4A-230C-92F1AF625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4227977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B85B1F-9F0A-AF69-20C2-7D8C8EEDECB0}"/>
              </a:ext>
            </a:extLst>
          </p:cNvPr>
          <p:cNvCxnSpPr>
            <a:endCxn id="20" idx="2"/>
          </p:cNvCxnSpPr>
          <p:nvPr/>
        </p:nvCxnSpPr>
        <p:spPr>
          <a:xfrm>
            <a:off x="5715000" y="4532777"/>
            <a:ext cx="6096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68101CCD-C82B-D2CF-9BA5-A59BCF7F2A5A}"/>
              </a:ext>
            </a:extLst>
          </p:cNvPr>
          <p:cNvCxnSpPr/>
          <p:nvPr/>
        </p:nvCxnSpPr>
        <p:spPr>
          <a:xfrm rot="5400000" flipH="1" flipV="1">
            <a:off x="6629400" y="4116473"/>
            <a:ext cx="12700" cy="431052"/>
          </a:xfrm>
          <a:prstGeom prst="curvedConnector3">
            <a:avLst>
              <a:gd name="adj1" fmla="val 565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17974B-158B-9C17-06A0-D990EF24F434}"/>
              </a:ext>
            </a:extLst>
          </p:cNvPr>
          <p:cNvSpPr txBox="1"/>
          <p:nvPr/>
        </p:nvSpPr>
        <p:spPr>
          <a:xfrm>
            <a:off x="7205664" y="4177733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84C4C1-44B4-D03F-D628-E9A8549C1633}"/>
              </a:ext>
            </a:extLst>
          </p:cNvPr>
          <p:cNvSpPr txBox="1"/>
          <p:nvPr/>
        </p:nvSpPr>
        <p:spPr>
          <a:xfrm>
            <a:off x="6484907" y="32373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76EEF3-A178-CEAB-5E62-52C6FCC72F4C}"/>
              </a:ext>
            </a:extLst>
          </p:cNvPr>
          <p:cNvSpPr txBox="1"/>
          <p:nvPr/>
        </p:nvSpPr>
        <p:spPr>
          <a:xfrm>
            <a:off x="8040657" y="5046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E4C712-5D37-62C1-88E4-07C8D287330C}"/>
              </a:ext>
            </a:extLst>
          </p:cNvPr>
          <p:cNvSpPr txBox="1"/>
          <p:nvPr/>
        </p:nvSpPr>
        <p:spPr>
          <a:xfrm>
            <a:off x="8745507" y="46968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BE1648FC-5FCA-1524-CA31-E6CA15FD7A8E}"/>
              </a:ext>
            </a:extLst>
          </p:cNvPr>
          <p:cNvCxnSpPr>
            <a:stCxn id="22" idx="4"/>
            <a:endCxn id="20" idx="5"/>
          </p:cNvCxnSpPr>
          <p:nvPr/>
        </p:nvCxnSpPr>
        <p:spPr>
          <a:xfrm rot="5400000" flipH="1">
            <a:off x="8178426" y="3414803"/>
            <a:ext cx="89274" cy="2756274"/>
          </a:xfrm>
          <a:prstGeom prst="curvedConnector3">
            <a:avLst>
              <a:gd name="adj1" fmla="val -647696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3A867D4-F758-C71B-9E6C-63F7710C764D}"/>
              </a:ext>
            </a:extLst>
          </p:cNvPr>
          <p:cNvCxnSpPr>
            <a:stCxn id="20" idx="6"/>
            <a:endCxn id="21" idx="2"/>
          </p:cNvCxnSpPr>
          <p:nvPr/>
        </p:nvCxnSpPr>
        <p:spPr>
          <a:xfrm>
            <a:off x="6934200" y="4532777"/>
            <a:ext cx="952500" cy="12700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36D78C4C-0FAC-6FD8-90BB-3706E1A55624}"/>
              </a:ext>
            </a:extLst>
          </p:cNvPr>
          <p:cNvSpPr/>
          <p:nvPr/>
        </p:nvSpPr>
        <p:spPr>
          <a:xfrm>
            <a:off x="9372600" y="4304177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721AC75E-1E6C-F09C-09E9-DAC298165B65}"/>
              </a:ext>
            </a:extLst>
          </p:cNvPr>
          <p:cNvCxnSpPr>
            <a:stCxn id="21" idx="7"/>
            <a:endCxn id="22" idx="1"/>
          </p:cNvCxnSpPr>
          <p:nvPr/>
        </p:nvCxnSpPr>
        <p:spPr>
          <a:xfrm rot="5400000" flipH="1" flipV="1">
            <a:off x="8896350" y="3827927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30A0E7EE-0D65-0475-F042-3550141B62C9}"/>
              </a:ext>
            </a:extLst>
          </p:cNvPr>
          <p:cNvCxnSpPr>
            <a:stCxn id="22" idx="3"/>
            <a:endCxn id="21" idx="5"/>
          </p:cNvCxnSpPr>
          <p:nvPr/>
        </p:nvCxnSpPr>
        <p:spPr>
          <a:xfrm rot="5400000">
            <a:off x="8896350" y="4258979"/>
            <a:ext cx="12700" cy="978648"/>
          </a:xfrm>
          <a:prstGeom prst="curvedConnector3">
            <a:avLst>
              <a:gd name="adj1" fmla="val 2502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17E528C-F999-B6B4-428E-044E85337D33}"/>
              </a:ext>
            </a:extLst>
          </p:cNvPr>
          <p:cNvCxnSpPr>
            <a:stCxn id="21" idx="1"/>
            <a:endCxn id="21" idx="7"/>
          </p:cNvCxnSpPr>
          <p:nvPr/>
        </p:nvCxnSpPr>
        <p:spPr>
          <a:xfrm rot="5400000" flipH="1" flipV="1">
            <a:off x="8191500" y="4101725"/>
            <a:ext cx="12700" cy="431052"/>
          </a:xfrm>
          <a:prstGeom prst="curvedConnector3">
            <a:avLst>
              <a:gd name="adj1" fmla="val 587794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9EFE93D-91E0-495E-62C4-086BA395E456}"/>
              </a:ext>
            </a:extLst>
          </p:cNvPr>
          <p:cNvSpPr txBox="1"/>
          <p:nvPr/>
        </p:nvSpPr>
        <p:spPr>
          <a:xfrm>
            <a:off x="8073995" y="3209964"/>
            <a:ext cx="26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43FEB8-B0D8-1CB0-8471-F1B5FF87FB20}"/>
              </a:ext>
            </a:extLst>
          </p:cNvPr>
          <p:cNvSpPr txBox="1"/>
          <p:nvPr/>
        </p:nvSpPr>
        <p:spPr>
          <a:xfrm>
            <a:off x="8751857" y="36523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2F2C52-12B2-D397-F8C3-2D0FA1C6C4BD}"/>
                  </a:ext>
                </a:extLst>
              </p:cNvPr>
              <p:cNvSpPr txBox="1"/>
              <p:nvPr/>
            </p:nvSpPr>
            <p:spPr>
              <a:xfrm>
                <a:off x="3124200" y="5381157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C2F2C52-12B2-D397-F8C3-2D0FA1C6C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5381157"/>
                <a:ext cx="7670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BB3C35-90B7-D47C-B733-6C889A9A9331}"/>
                  </a:ext>
                </a:extLst>
              </p:cNvPr>
              <p:cNvSpPr txBox="1"/>
              <p:nvPr/>
            </p:nvSpPr>
            <p:spPr>
              <a:xfrm>
                <a:off x="7848600" y="5381157"/>
                <a:ext cx="767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8BB3C35-90B7-D47C-B733-6C889A9A9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5381157"/>
                <a:ext cx="76700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06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/>
      <p:bldP spid="10" grpId="0"/>
      <p:bldP spid="11" grpId="0"/>
      <p:bldP spid="12" grpId="0" animBg="1"/>
      <p:bldP spid="13" grpId="0"/>
      <p:bldP spid="14" grpId="0"/>
      <p:bldP spid="18" grpId="0" animBg="1"/>
      <p:bldP spid="20" grpId="0" animBg="1"/>
      <p:bldP spid="21" grpId="0" animBg="1"/>
      <p:bldP spid="22" grpId="0" animBg="1"/>
      <p:bldP spid="25" grpId="0"/>
      <p:bldP spid="26" grpId="0"/>
      <p:bldP spid="27" grpId="0"/>
      <p:bldP spid="28" grpId="0"/>
      <p:bldP spid="31" grpId="0" animBg="1"/>
      <p:bldP spid="35" grpId="0"/>
      <p:bldP spid="36" grpId="0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D2D752-A686-62A1-57B9-B6C898077A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Extended Transition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D2D752-A686-62A1-57B9-B6C898077A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38DD7-22AF-CF08-E8AC-413C357E2F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Finite Automata. We define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/>
              </a:p>
              <a:p>
                <a:pPr indent="0">
                  <a:buNone/>
                </a:pPr>
                <a:r>
                  <a:rPr lang="en-US" dirty="0"/>
                  <a:t>as follows: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,∧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E47A1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A38DD7-22AF-CF08-E8AC-413C357E2F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63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44B83-03FB-68E3-CC60-C2361C5220B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:r>
                  <a:rPr lang="en-US" sz="3200" dirty="0"/>
                  <a:t>Extended Transition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200" dirty="0"/>
                  <a:t> for FA</a:t>
                </a:r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3744B83-03FB-68E3-CC60-C2361C522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56F89-2C83-B29A-5BFA-790B85C9F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rgbClr val="0E47A1"/>
                    </a:solidFill>
                  </a:rPr>
                  <a:t>Consider FA</a:t>
                </a:r>
              </a:p>
              <a:p>
                <a:endParaRPr lang="en-US" dirty="0">
                  <a:solidFill>
                    <a:srgbClr val="0E47A1"/>
                  </a:solidFill>
                </a:endParaRPr>
              </a:p>
              <a:p>
                <a:endParaRPr lang="en-US" dirty="0">
                  <a:solidFill>
                    <a:srgbClr val="0E47A1"/>
                  </a:solidFill>
                </a:endParaRPr>
              </a:p>
              <a:p>
                <a:r>
                  <a:rPr lang="en-US" dirty="0">
                    <a:solidFill>
                      <a:srgbClr val="0E47A1"/>
                    </a:solidFill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𝑎𝑏𝑐</m:t>
                    </m:r>
                    <m:r>
                      <a:rPr lang="en-US" i="1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E47A1"/>
                  </a:solidFill>
                </a:endParaRPr>
              </a:p>
              <a:p>
                <a:endParaRPr lang="en-US" dirty="0">
                  <a:solidFill>
                    <a:srgbClr val="0E47A1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56F89-2C83-B29A-5BFA-790B85C9F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29C8977-4CCC-682A-CA6F-2264F04F9BB6}"/>
                  </a:ext>
                </a:extLst>
              </p:cNvPr>
              <p:cNvSpPr/>
              <p:nvPr/>
            </p:nvSpPr>
            <p:spPr>
              <a:xfrm>
                <a:off x="2209800" y="1371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29C8977-4CCC-682A-CA6F-2264F04F9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371600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807787C-5FCB-FFFC-E20C-B12D46F664AF}"/>
                  </a:ext>
                </a:extLst>
              </p:cNvPr>
              <p:cNvSpPr/>
              <p:nvPr/>
            </p:nvSpPr>
            <p:spPr>
              <a:xfrm>
                <a:off x="3505200" y="1371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807787C-5FCB-FFFC-E20C-B12D46F66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371600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4FFE8B6-652B-9486-44BA-21B565ED2990}"/>
                  </a:ext>
                </a:extLst>
              </p:cNvPr>
              <p:cNvSpPr/>
              <p:nvPr/>
            </p:nvSpPr>
            <p:spPr>
              <a:xfrm>
                <a:off x="4800600" y="1371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4FFE8B6-652B-9486-44BA-21B565ED2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371600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A98A17B-D55A-8DC1-9F4E-B27E4BDD4DF3}"/>
                  </a:ext>
                </a:extLst>
              </p:cNvPr>
              <p:cNvSpPr/>
              <p:nvPr/>
            </p:nvSpPr>
            <p:spPr>
              <a:xfrm>
                <a:off x="6096000" y="137160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A98A17B-D55A-8DC1-9F4E-B27E4BDD4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71600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D2852A-519D-6ABA-20B5-72D9D15FE0A8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819400" y="1676400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60ABE9-0CB8-D21E-CAE5-D75DF1BF9EAB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114800" y="1676400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B1D350-8679-08A6-CD14-429F27C9F7FF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5410200" y="1676400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99C6AA-C73B-5404-6866-F4A9D9F061D8}"/>
              </a:ext>
            </a:extLst>
          </p:cNvPr>
          <p:cNvSpPr txBox="1"/>
          <p:nvPr/>
        </p:nvSpPr>
        <p:spPr>
          <a:xfrm>
            <a:off x="5584950" y="135890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29B9ECC-6E34-4DD3-5EDA-9CFE062735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374222"/>
                  </p:ext>
                </p:extLst>
              </p:nvPr>
            </p:nvGraphicFramePr>
            <p:xfrm>
              <a:off x="8268030" y="1188720"/>
              <a:ext cx="3429794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8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71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ctr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ctr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F29B9ECC-6E34-4DD3-5EDA-9CFE062735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374222"/>
                  </p:ext>
                </p:extLst>
              </p:nvPr>
            </p:nvGraphicFramePr>
            <p:xfrm>
              <a:off x="8268030" y="1188720"/>
              <a:ext cx="3429794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826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4710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3077" r="-132922" b="-1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6250" t="-3077" r="-938" b="-1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103077" r="-132922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6250" t="-103077" r="-938" b="-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798EF114-54D0-77F6-E7AA-10AA33EC3883}"/>
              </a:ext>
            </a:extLst>
          </p:cNvPr>
          <p:cNvSpPr/>
          <p:nvPr/>
        </p:nvSpPr>
        <p:spPr>
          <a:xfrm>
            <a:off x="6172200" y="145440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7D3A52-C8ED-2716-9EB3-FCC14CDB5C32}"/>
              </a:ext>
            </a:extLst>
          </p:cNvPr>
          <p:cNvCxnSpPr/>
          <p:nvPr/>
        </p:nvCxnSpPr>
        <p:spPr>
          <a:xfrm>
            <a:off x="1524000" y="1705428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4748E1-4C78-D8FF-CFBE-1A106372CCE1}"/>
              </a:ext>
            </a:extLst>
          </p:cNvPr>
          <p:cNvSpPr txBox="1"/>
          <p:nvPr/>
        </p:nvSpPr>
        <p:spPr>
          <a:xfrm>
            <a:off x="4284410" y="1313677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075A66-2DAD-7438-3E49-5715979534F5}"/>
              </a:ext>
            </a:extLst>
          </p:cNvPr>
          <p:cNvSpPr txBox="1"/>
          <p:nvPr/>
        </p:nvSpPr>
        <p:spPr>
          <a:xfrm>
            <a:off x="2990045" y="1330817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010F3BF-82DC-D053-8B54-88644339F9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260096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𝑎𝑏𝑐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6010F3BF-82DC-D053-8B54-88644339F94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260096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333152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83A886B-D79C-F2C3-29CA-60001055B4A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29133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B83A886B-D79C-F2C3-29CA-60001055B4AF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29133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E44E6CC-350E-C919-74AC-D6034DCC76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32791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,⋀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0E44E6CC-350E-C919-74AC-D6034DCC76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32791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9952F15-653F-582D-1BC3-0A201BBCA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844242"/>
                  </p:ext>
                </p:extLst>
              </p:nvPr>
            </p:nvGraphicFramePr>
            <p:xfrm>
              <a:off x="2689350" y="36499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b="1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,⋀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79952F15-653F-582D-1BC3-0A201BBCA8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1844242"/>
                  </p:ext>
                </p:extLst>
              </p:nvPr>
            </p:nvGraphicFramePr>
            <p:xfrm>
              <a:off x="2689350" y="36499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DF1EB1-313E-1DDA-351D-60FD5F4E76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677881"/>
                  </p:ext>
                </p:extLst>
              </p:nvPr>
            </p:nvGraphicFramePr>
            <p:xfrm>
              <a:off x="2689350" y="40157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>
                <a:extLst>
                  <a:ext uri="{FF2B5EF4-FFF2-40B4-BE49-F238E27FC236}">
                    <a16:creationId xmlns:a16="http://schemas.microsoft.com/office/drawing/2014/main" id="{1DDF1EB1-313E-1DDA-351D-60FD5F4E76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7677881"/>
                  </p:ext>
                </p:extLst>
              </p:nvPr>
            </p:nvGraphicFramePr>
            <p:xfrm>
              <a:off x="2689350" y="40157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3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F00247E-ABBC-7871-DD6B-A077BC3065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43865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8F00247E-ABBC-7871-DD6B-A077BC30656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89350" y="43865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368000" r="-1126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41563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B8892F3-0795-0FF6-971E-BAFA8C71A8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99000" y="47523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AB8892F3-0795-0FF6-971E-BAFA8C71A85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99000" y="475234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68000" r="-1128000" b="-129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41489" b="-129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B786CFB1-BC3B-41BA-AFC2-17187F8FD0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99000" y="50596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B786CFB1-BC3B-41BA-AFC2-17187F8FD0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699000" y="5059680"/>
              <a:ext cx="4854451" cy="370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206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4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42900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368000" r="-1128000" b="-65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41489" b="-65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D9DBD2-991E-F69F-F8C3-008B69337CE8}"/>
              </a:ext>
            </a:extLst>
          </p:cNvPr>
          <p:cNvCxnSpPr/>
          <p:nvPr/>
        </p:nvCxnSpPr>
        <p:spPr>
          <a:xfrm>
            <a:off x="4887108" y="4001226"/>
            <a:ext cx="784350" cy="0"/>
          </a:xfrm>
          <a:prstGeom prst="lin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515D83-7BC4-F10A-0B5F-00927DB0D6C8}"/>
              </a:ext>
            </a:extLst>
          </p:cNvPr>
          <p:cNvCxnSpPr/>
          <p:nvPr/>
        </p:nvCxnSpPr>
        <p:spPr>
          <a:xfrm>
            <a:off x="4669392" y="4376058"/>
            <a:ext cx="631950" cy="0"/>
          </a:xfrm>
          <a:prstGeom prst="lin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884FF3B-605D-9B96-0A1A-1F7B860D8A9A}"/>
              </a:ext>
            </a:extLst>
          </p:cNvPr>
          <p:cNvCxnSpPr/>
          <p:nvPr/>
        </p:nvCxnSpPr>
        <p:spPr>
          <a:xfrm>
            <a:off x="4419600" y="4767942"/>
            <a:ext cx="762000" cy="0"/>
          </a:xfrm>
          <a:prstGeom prst="lin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0E8F91-5EFB-9BDA-3E5E-650F39BD95AB}"/>
              </a:ext>
            </a:extLst>
          </p:cNvPr>
          <p:cNvCxnSpPr/>
          <p:nvPr/>
        </p:nvCxnSpPr>
        <p:spPr>
          <a:xfrm>
            <a:off x="4200530" y="5137693"/>
            <a:ext cx="762000" cy="0"/>
          </a:xfrm>
          <a:prstGeom prst="lin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A0320FA-6A57-9320-D964-A4F02D8E895B}"/>
              </a:ext>
            </a:extLst>
          </p:cNvPr>
          <p:cNvSpPr/>
          <p:nvPr/>
        </p:nvSpPr>
        <p:spPr>
          <a:xfrm>
            <a:off x="9158727" y="2117125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20883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9E33-8C13-742E-EA2F-691CCBB2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C3EE0-2E42-4073-6B25-ECF55EBB6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following FA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0C3EE0-2E42-4073-6B25-ECF55EBB6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7D29F6A-5FC9-F368-5829-02285AC26111}"/>
                  </a:ext>
                </a:extLst>
              </p:cNvPr>
              <p:cNvSpPr/>
              <p:nvPr/>
            </p:nvSpPr>
            <p:spPr>
              <a:xfrm>
                <a:off x="2349874" y="1433231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7D29F6A-5FC9-F368-5829-02285AC26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74" y="1433231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D194564-3FBC-E235-9B2F-CD4357836340}"/>
                  </a:ext>
                </a:extLst>
              </p:cNvPr>
              <p:cNvSpPr/>
              <p:nvPr/>
            </p:nvSpPr>
            <p:spPr>
              <a:xfrm>
                <a:off x="3645274" y="1433231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ED194564-3FBC-E235-9B2F-CD4357836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74" y="1433231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1A4FA11-139D-CA3E-9ABD-BFA332C96073}"/>
                  </a:ext>
                </a:extLst>
              </p:cNvPr>
              <p:cNvSpPr/>
              <p:nvPr/>
            </p:nvSpPr>
            <p:spPr>
              <a:xfrm>
                <a:off x="4940674" y="1433231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1A4FA11-139D-CA3E-9ABD-BFA332C96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0674" y="1433231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E2AA6E-4D12-042E-F5E7-71DC66FF905A}"/>
              </a:ext>
            </a:extLst>
          </p:cNvPr>
          <p:cNvCxnSpPr/>
          <p:nvPr/>
        </p:nvCxnSpPr>
        <p:spPr>
          <a:xfrm>
            <a:off x="2959474" y="1752779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51088A-DA7A-AC23-EA8D-6ACC07C727F8}"/>
              </a:ext>
            </a:extLst>
          </p:cNvPr>
          <p:cNvCxnSpPr/>
          <p:nvPr/>
        </p:nvCxnSpPr>
        <p:spPr>
          <a:xfrm>
            <a:off x="4254874" y="1752779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7368DB8-742F-597D-E5E6-46EE820293AD}"/>
              </a:ext>
            </a:extLst>
          </p:cNvPr>
          <p:cNvSpPr txBox="1"/>
          <p:nvPr/>
        </p:nvSpPr>
        <p:spPr>
          <a:xfrm>
            <a:off x="4429624" y="1368699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CEECE-E145-86BF-8A96-6212BA0723EE}"/>
              </a:ext>
            </a:extLst>
          </p:cNvPr>
          <p:cNvSpPr txBox="1"/>
          <p:nvPr/>
        </p:nvSpPr>
        <p:spPr>
          <a:xfrm>
            <a:off x="3134224" y="134329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EC5999C-A2D5-09BE-8A3A-11C7DCEBE6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894226"/>
                  </p:ext>
                </p:extLst>
              </p:nvPr>
            </p:nvGraphicFramePr>
            <p:xfrm>
              <a:off x="7375050" y="1235782"/>
              <a:ext cx="4395926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64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3EC5999C-A2D5-09BE-8A3A-11C7DCEBE6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894226"/>
                  </p:ext>
                </p:extLst>
              </p:nvPr>
            </p:nvGraphicFramePr>
            <p:xfrm>
              <a:off x="7375050" y="1235782"/>
              <a:ext cx="4395926" cy="79248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1647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12" t="-1515" r="-198354" b="-1151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39" t="-1515" r="-626" b="-1151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412" t="-103077" r="-198354" b="-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50939" t="-103077" r="-626" b="-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18FAC102-F663-2AAB-A8B1-1DEF67FAF9C4}"/>
              </a:ext>
            </a:extLst>
          </p:cNvPr>
          <p:cNvSpPr/>
          <p:nvPr/>
        </p:nvSpPr>
        <p:spPr>
          <a:xfrm>
            <a:off x="5016874" y="1509431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99B8A1-CDD7-0C50-C00D-3F3ED88666C4}"/>
              </a:ext>
            </a:extLst>
          </p:cNvPr>
          <p:cNvCxnSpPr/>
          <p:nvPr/>
        </p:nvCxnSpPr>
        <p:spPr>
          <a:xfrm>
            <a:off x="1664074" y="1781807"/>
            <a:ext cx="6858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6E52-9006-78C9-71F0-F8CC322A9F9D}"/>
              </a:ext>
            </a:extLst>
          </p:cNvPr>
          <p:cNvSpPr/>
          <p:nvPr/>
        </p:nvSpPr>
        <p:spPr>
          <a:xfrm>
            <a:off x="9158727" y="2117125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250449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0CA49-EE86-2CF0-40C2-4708769B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by FA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C30E4-4B23-0703-B238-1F82366A0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FA. A string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rgbClr val="0E47A1"/>
                    </a:solidFill>
                  </a:rPr>
                  <a:t>accepted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 If string is not accepted, we can say it is </a:t>
                </a:r>
                <a:r>
                  <a:rPr lang="en-US" dirty="0">
                    <a:solidFill>
                      <a:srgbClr val="0E47A1"/>
                    </a:solidFill>
                  </a:rPr>
                  <a:t>rejected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The language accepted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or the language recognized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is the set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𝑎𝑐𝑐𝑒𝑝𝑡𝑒𝑑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If 𝐿 is any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accepted or recognized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3C30E4-4B23-0703-B238-1F82366A0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1945C886-34C4-2989-1C7B-76430FF5E267}"/>
              </a:ext>
            </a:extLst>
          </p:cNvPr>
          <p:cNvSpPr/>
          <p:nvPr/>
        </p:nvSpPr>
        <p:spPr>
          <a:xfrm>
            <a:off x="5600700" y="3695700"/>
            <a:ext cx="609600" cy="6096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5E218A-1EF7-10B5-2033-9CDAA7B18956}"/>
              </a:ext>
            </a:extLst>
          </p:cNvPr>
          <p:cNvSpPr/>
          <p:nvPr/>
        </p:nvSpPr>
        <p:spPr>
          <a:xfrm>
            <a:off x="5676900" y="3771900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8DA8E4-FCF3-AAEE-366E-77DC8CB6A5C4}"/>
              </a:ext>
            </a:extLst>
          </p:cNvPr>
          <p:cNvCxnSpPr>
            <a:endCxn id="4" idx="2"/>
          </p:cNvCxnSpPr>
          <p:nvPr/>
        </p:nvCxnSpPr>
        <p:spPr>
          <a:xfrm>
            <a:off x="5143500" y="4000500"/>
            <a:ext cx="4572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F13B394-BA11-F55A-5DA5-7AE3D6E190BF}"/>
              </a:ext>
            </a:extLst>
          </p:cNvPr>
          <p:cNvCxnSpPr>
            <a:stCxn id="4" idx="7"/>
            <a:endCxn id="4" idx="5"/>
          </p:cNvCxnSpPr>
          <p:nvPr/>
        </p:nvCxnSpPr>
        <p:spPr>
          <a:xfrm rot="16200000" flipH="1">
            <a:off x="5905500" y="4000500"/>
            <a:ext cx="431052" cy="12700"/>
          </a:xfrm>
          <a:prstGeom prst="curvedConnector5">
            <a:avLst>
              <a:gd name="adj1" fmla="val -53033"/>
              <a:gd name="adj2" fmla="val 5897055"/>
              <a:gd name="adj3" fmla="val 153033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23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EFE5D-5A00-E3D8-62FB-240B3532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Finite Automata (NFA)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71A13-1F18-0C4C-B548-FF85F56400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nondeterministic finite automaton is a 5-tuple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nonempty finite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the set of states,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is the alphabet,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the initial state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the set of accepting states.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971A13-1F18-0C4C-B548-FF85F56400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5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BCBCA-BA0A-EA0E-09BC-765D34D09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NFA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EB4D2-A213-2962-E991-911A7584C4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6EB4D2-A213-2962-E991-911A7584C4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22A19-73F2-18CC-D506-7D22AA36E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26577"/>
              </p:ext>
            </p:extLst>
          </p:nvPr>
        </p:nvGraphicFramePr>
        <p:xfrm>
          <a:off x="5753100" y="1028700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FDB62BA-1831-0F99-269A-E5D5F8E46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440244"/>
                  </p:ext>
                </p:extLst>
              </p:nvPr>
            </p:nvGraphicFramePr>
            <p:xfrm>
              <a:off x="5754689" y="14008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E47A1"/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FDB62BA-1831-0F99-269A-E5D5F8E46E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7440244"/>
                  </p:ext>
                </p:extLst>
              </p:nvPr>
            </p:nvGraphicFramePr>
            <p:xfrm>
              <a:off x="5754689" y="140081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E47A1"/>
                              </a:solidFill>
                            </a:rPr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328" t="-6452" r="-1003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987" t="-6452" r="-658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DFFFED3-FE04-A37D-26B6-986F5C253E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768181"/>
                  </p:ext>
                </p:extLst>
              </p:nvPr>
            </p:nvGraphicFramePr>
            <p:xfrm>
              <a:off x="5756275" y="17722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FDFFFED3-FE04-A37D-26B6-986F5C253E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1768181"/>
                  </p:ext>
                </p:extLst>
              </p:nvPr>
            </p:nvGraphicFramePr>
            <p:xfrm>
              <a:off x="5756275" y="177228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" t="-1613" r="-200987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613" r="-100328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58" t="-1613" r="-658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0AA234B-8C42-77FA-D47C-F0D332611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685198"/>
                  </p:ext>
                </p:extLst>
              </p:nvPr>
            </p:nvGraphicFramePr>
            <p:xfrm>
              <a:off x="5757863" y="21463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30AA234B-8C42-77FA-D47C-F0D332611C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1685198"/>
                  </p:ext>
                </p:extLst>
              </p:nvPr>
            </p:nvGraphicFramePr>
            <p:xfrm>
              <a:off x="5757863" y="21463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515" r="-200987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29" t="-1515" r="-100987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329" t="-1515" r="-987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9DA871E-269C-9478-02CE-468C273E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22131"/>
                  </p:ext>
                </p:extLst>
              </p:nvPr>
            </p:nvGraphicFramePr>
            <p:xfrm>
              <a:off x="5759451" y="25450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A9DA871E-269C-9478-02CE-468C273EC6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4322131"/>
                  </p:ext>
                </p:extLst>
              </p:nvPr>
            </p:nvGraphicFramePr>
            <p:xfrm>
              <a:off x="5759451" y="254508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9" t="-1515" r="-200987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515" r="-10032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658" t="-1515" r="-658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E6D1441-45AB-0DA2-D609-10B00AABC0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90763"/>
                  </p:ext>
                </p:extLst>
              </p:nvPr>
            </p:nvGraphicFramePr>
            <p:xfrm>
              <a:off x="5759450" y="29438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8E6D1441-45AB-0DA2-D609-10B00AABC0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9990763"/>
                  </p:ext>
                </p:extLst>
              </p:nvPr>
            </p:nvGraphicFramePr>
            <p:xfrm>
              <a:off x="5759450" y="29438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9" t="-1515" r="-20098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515" r="-10032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8" t="-1515" r="-6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10DAD3F-2A23-66F7-546F-37B51CB6E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29663"/>
                  </p:ext>
                </p:extLst>
              </p:nvPr>
            </p:nvGraphicFramePr>
            <p:xfrm>
              <a:off x="5759450" y="33401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E10DAD3F-2A23-66F7-546F-37B51CB6ED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29663"/>
                  </p:ext>
                </p:extLst>
              </p:nvPr>
            </p:nvGraphicFramePr>
            <p:xfrm>
              <a:off x="5759450" y="334010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329" t="-1515" r="-200987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100000" t="-1515" r="-10032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200658" t="-1515" r="-65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B2BD70E-1B01-1D7C-2DD2-0D0E33674F96}"/>
                  </a:ext>
                </a:extLst>
              </p:cNvPr>
              <p:cNvSpPr/>
              <p:nvPr/>
            </p:nvSpPr>
            <p:spPr>
              <a:xfrm>
                <a:off x="3292530" y="467283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B2BD70E-1B01-1D7C-2DD2-0D0E33674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2530" y="4672834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A12935-C11C-1DBF-0AA0-AE9DE91BE842}"/>
              </a:ext>
            </a:extLst>
          </p:cNvPr>
          <p:cNvCxnSpPr>
            <a:stCxn id="13" idx="2"/>
          </p:cNvCxnSpPr>
          <p:nvPr/>
        </p:nvCxnSpPr>
        <p:spPr>
          <a:xfrm flipH="1">
            <a:off x="2682930" y="4977634"/>
            <a:ext cx="6096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5C89A95-E1C6-7A5C-50A6-ECE121D38C17}"/>
                  </a:ext>
                </a:extLst>
              </p:cNvPr>
              <p:cNvSpPr/>
              <p:nvPr/>
            </p:nvSpPr>
            <p:spPr>
              <a:xfrm>
                <a:off x="3288519" y="3403443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5C89A95-E1C6-7A5C-50A6-ECE121D38C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519" y="3403443"/>
                <a:ext cx="609600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E1AF1F-FF57-61A3-ABB8-3F2503E80D9F}"/>
              </a:ext>
            </a:extLst>
          </p:cNvPr>
          <p:cNvCxnSpPr/>
          <p:nvPr/>
        </p:nvCxnSpPr>
        <p:spPr>
          <a:xfrm>
            <a:off x="3398324" y="3923769"/>
            <a:ext cx="4011" cy="838339"/>
          </a:xfrm>
          <a:prstGeom prst="line">
            <a:avLst/>
          </a:prstGeom>
          <a:ln w="25400">
            <a:solidFill>
              <a:srgbClr val="C0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B18FF39-9376-65E4-C10D-5D7E54E5EEFB}"/>
                  </a:ext>
                </a:extLst>
              </p:cNvPr>
              <p:cNvSpPr/>
              <p:nvPr/>
            </p:nvSpPr>
            <p:spPr>
              <a:xfrm>
                <a:off x="5349930" y="467283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B18FF39-9376-65E4-C10D-5D7E54E5E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30" y="4672834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B5A382-A68D-F654-F173-31F4265F9633}"/>
              </a:ext>
            </a:extLst>
          </p:cNvPr>
          <p:cNvCxnSpPr>
            <a:stCxn id="17" idx="2"/>
            <a:endCxn id="13" idx="6"/>
          </p:cNvCxnSpPr>
          <p:nvPr/>
        </p:nvCxnSpPr>
        <p:spPr>
          <a:xfrm flipH="1">
            <a:off x="3902130" y="4977634"/>
            <a:ext cx="14478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6">
            <a:extLst>
              <a:ext uri="{FF2B5EF4-FFF2-40B4-BE49-F238E27FC236}">
                <a16:creationId xmlns:a16="http://schemas.microsoft.com/office/drawing/2014/main" id="{2EC1EB00-D9B7-05BD-3E6A-A32669607DD6}"/>
              </a:ext>
            </a:extLst>
          </p:cNvPr>
          <p:cNvCxnSpPr>
            <a:stCxn id="15" idx="5"/>
            <a:endCxn id="13" idx="7"/>
          </p:cNvCxnSpPr>
          <p:nvPr/>
        </p:nvCxnSpPr>
        <p:spPr>
          <a:xfrm rot="16200000" flipH="1">
            <a:off x="3391681" y="4340932"/>
            <a:ext cx="838339" cy="4011"/>
          </a:xfrm>
          <a:prstGeom prst="curvedConnector3">
            <a:avLst>
              <a:gd name="adj1" fmla="val 5000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6401F28-9A5E-59DF-E6B8-CBEE47B86768}"/>
              </a:ext>
            </a:extLst>
          </p:cNvPr>
          <p:cNvSpPr txBox="1"/>
          <p:nvPr/>
        </p:nvSpPr>
        <p:spPr>
          <a:xfrm>
            <a:off x="3825930" y="414656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09C112-83BE-DE7C-6E16-C7B1BC359043}"/>
              </a:ext>
            </a:extLst>
          </p:cNvPr>
          <p:cNvSpPr txBox="1"/>
          <p:nvPr/>
        </p:nvSpPr>
        <p:spPr>
          <a:xfrm>
            <a:off x="4441850" y="463908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476C00-B584-8655-1A0D-A8181E257E54}"/>
              </a:ext>
            </a:extLst>
          </p:cNvPr>
          <p:cNvSpPr/>
          <p:nvPr/>
        </p:nvSpPr>
        <p:spPr>
          <a:xfrm>
            <a:off x="5426130" y="4749034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D9ED38-DC50-A7A1-2858-6C2D1EF4283D}"/>
              </a:ext>
            </a:extLst>
          </p:cNvPr>
          <p:cNvSpPr txBox="1"/>
          <p:nvPr/>
        </p:nvSpPr>
        <p:spPr>
          <a:xfrm>
            <a:off x="3144143" y="416305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E2F698E-2275-B3E0-4D7A-FA0B442A2C29}"/>
                  </a:ext>
                </a:extLst>
              </p:cNvPr>
              <p:cNvSpPr/>
              <p:nvPr/>
            </p:nvSpPr>
            <p:spPr>
              <a:xfrm>
                <a:off x="2627634" y="572785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E2F698E-2275-B3E0-4D7A-FA0B442A2C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634" y="5727857"/>
                <a:ext cx="609600" cy="6096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FEA78F-50B3-DCC6-2EF0-03A29CC81505}"/>
                  </a:ext>
                </a:extLst>
              </p:cNvPr>
              <p:cNvSpPr/>
              <p:nvPr/>
            </p:nvSpPr>
            <p:spPr>
              <a:xfrm>
                <a:off x="4022780" y="573576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CFEA78F-50B3-DCC6-2EF0-03A29CC815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780" y="5735764"/>
                <a:ext cx="609600" cy="6096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0D1F38A-86AB-7708-3187-EF2FC5221D43}"/>
              </a:ext>
            </a:extLst>
          </p:cNvPr>
          <p:cNvCxnSpPr>
            <a:stCxn id="24" idx="0"/>
            <a:endCxn id="13" idx="3"/>
          </p:cNvCxnSpPr>
          <p:nvPr/>
        </p:nvCxnSpPr>
        <p:spPr>
          <a:xfrm flipV="1">
            <a:off x="2932434" y="5193160"/>
            <a:ext cx="449370" cy="534697"/>
          </a:xfrm>
          <a:prstGeom prst="line">
            <a:avLst/>
          </a:prstGeom>
          <a:ln w="25400">
            <a:solidFill>
              <a:srgbClr val="C00000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6196C0-5564-D3ED-2703-179B509C43F0}"/>
              </a:ext>
            </a:extLst>
          </p:cNvPr>
          <p:cNvCxnSpPr>
            <a:stCxn id="13" idx="5"/>
            <a:endCxn id="25" idx="0"/>
          </p:cNvCxnSpPr>
          <p:nvPr/>
        </p:nvCxnSpPr>
        <p:spPr>
          <a:xfrm>
            <a:off x="3812856" y="5193160"/>
            <a:ext cx="514724" cy="542604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08899B-85B5-E635-DABA-92961619C9EB}"/>
              </a:ext>
            </a:extLst>
          </p:cNvPr>
          <p:cNvCxnSpPr>
            <a:stCxn id="25" idx="2"/>
            <a:endCxn id="24" idx="6"/>
          </p:cNvCxnSpPr>
          <p:nvPr/>
        </p:nvCxnSpPr>
        <p:spPr>
          <a:xfrm flipH="1" flipV="1">
            <a:off x="3237234" y="6032657"/>
            <a:ext cx="785546" cy="7907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827624C-3941-30A3-B49B-CBEA6588396C}"/>
              </a:ext>
            </a:extLst>
          </p:cNvPr>
          <p:cNvSpPr txBox="1"/>
          <p:nvPr/>
        </p:nvSpPr>
        <p:spPr>
          <a:xfrm>
            <a:off x="2882566" y="520095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78BA2-AA3F-8457-E4C7-D136D3762C05}"/>
              </a:ext>
            </a:extLst>
          </p:cNvPr>
          <p:cNvSpPr txBox="1"/>
          <p:nvPr/>
        </p:nvSpPr>
        <p:spPr>
          <a:xfrm>
            <a:off x="3444079" y="601493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DB41DB-8BD8-8640-417A-EE16F912EFE3}"/>
              </a:ext>
            </a:extLst>
          </p:cNvPr>
          <p:cNvSpPr txBox="1"/>
          <p:nvPr/>
        </p:nvSpPr>
        <p:spPr>
          <a:xfrm>
            <a:off x="4060850" y="520095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785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2E037B-115E-9CB1-C9A2-284A9333663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Regular languages and Regular Expression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2E037B-115E-9CB1-C9A2-284A93336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B7E723-8FD8-A431-2F80-104A9027FB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en-US" dirty="0">
                    <a:latin typeface="+mj-lt"/>
                  </a:rPr>
                  <a:t>is a regular expression that denotes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{∈}</m:t>
                    </m:r>
                  </m:oMath>
                </a14:m>
                <a:r>
                  <a:rPr lang="en-US" altLang="en-US" dirty="0">
                    <a:latin typeface="+mj-lt"/>
                  </a:rPr>
                  <a:t>, the set containing empty string.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dirty="0">
                    <a:latin typeface="+mj-lt"/>
                  </a:rPr>
                  <a:t>If 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en-US" dirty="0">
                    <a:latin typeface="+mj-lt"/>
                  </a:rPr>
                  <a:t> is a symbol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𝑎</m:t>
                    </m:r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 is a regular expression,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𝐿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𝑎</m:t>
                        </m:r>
                      </m:e>
                    </m:d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={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𝑎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}</m:t>
                    </m:r>
                  </m:oMath>
                </a14:m>
                <a:endParaRPr lang="en-US" altLang="en-US" dirty="0">
                  <a:latin typeface="+mj-lt"/>
                  <a:ea typeface="MS Mincho" panose="02020609040205080304" pitchFamily="49" charset="-128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𝑟</m:t>
                    </m:r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𝑠</m:t>
                    </m:r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are regular expression denoting the languages</a:t>
                </a:r>
                <a14:m>
                  <m:oMath xmlns:m="http://schemas.openxmlformats.org/officeDocument/2006/math">
                    <m:r>
                      <a:rPr lang="en-US" altLang="en-US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𝐿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𝑟</m:t>
                        </m:r>
                      </m:e>
                    </m:d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𝐿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. Then,</a:t>
                </a:r>
              </a:p>
              <a:p>
                <a:pPr marL="968375" indent="-457200" defTabSz="108585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  <m: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|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s</m:t>
                        </m:r>
                      </m:e>
                    </m:d>
                    <m: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 is a regular expression denoting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L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 dirty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  <m: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U</m:t>
                    </m:r>
                    <m: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L</m:t>
                    </m:r>
                    <m: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(</m:t>
                    </m:r>
                    <m:r>
                      <m:rPr>
                        <m:sty m:val="p"/>
                      </m:rP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s</m:t>
                    </m:r>
                    <m:r>
                      <a:rPr lang="en-US" altLang="en-US" i="0" dirty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)</m:t>
                    </m:r>
                  </m:oMath>
                </a14:m>
                <a:endParaRPr lang="en-US" altLang="en-US" dirty="0">
                  <a:latin typeface="+mj-lt"/>
                  <a:ea typeface="MS Mincho" panose="02020609040205080304" pitchFamily="49" charset="-128"/>
                </a:endParaRPr>
              </a:p>
              <a:p>
                <a:pPr marL="968375" indent="-4572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s</m:t>
                        </m:r>
                      </m:e>
                    </m:d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 is a regular expression denoting </a:t>
                </a:r>
                <a14:m>
                  <m:oMath xmlns:m="http://schemas.openxmlformats.org/officeDocument/2006/math">
                    <m: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 </m:t>
                    </m:r>
                    <m:r>
                      <m:rPr>
                        <m:sty m:val="p"/>
                      </m:rP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L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  <m:r>
                      <m:rPr>
                        <m:sty m:val="p"/>
                      </m:rP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L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s</m:t>
                        </m:r>
                      </m:e>
                    </m:d>
                  </m:oMath>
                </a14:m>
                <a:endParaRPr lang="en-US" altLang="en-US" dirty="0">
                  <a:latin typeface="+mj-lt"/>
                  <a:ea typeface="MS Mincho" panose="02020609040205080304" pitchFamily="49" charset="-128"/>
                </a:endParaRPr>
              </a:p>
              <a:p>
                <a:pPr marL="968375" indent="-4572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* is a regular expression denoting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L</m:t>
                        </m:r>
                        <m:d>
                          <m:d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en-US" i="0">
                                <a:latin typeface="Cambria Math" panose="02040503050406030204" pitchFamily="18" charset="0"/>
                                <a:ea typeface="MS Mincho" panose="02020609040205080304" pitchFamily="49" charset="-128"/>
                              </a:rPr>
                              <m:t>r</m:t>
                            </m:r>
                          </m:e>
                        </m:d>
                      </m:e>
                    </m:d>
                    <m:r>
                      <a:rPr lang="en-US" altLang="en-US" i="0" baseline="3000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∗</m:t>
                    </m:r>
                  </m:oMath>
                </a14:m>
                <a:endParaRPr lang="en-US" altLang="en-US" baseline="30000" dirty="0">
                  <a:latin typeface="+mj-lt"/>
                  <a:ea typeface="MS Mincho" panose="02020609040205080304" pitchFamily="49" charset="-128"/>
                </a:endParaRPr>
              </a:p>
              <a:p>
                <a:pPr marL="968375" indent="-457200">
                  <a:buFont typeface="+mj-lt"/>
                  <a:buAutoNum type="alphaL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</m:oMath>
                </a14:m>
                <a:r>
                  <a:rPr lang="en-US" altLang="en-US" dirty="0">
                    <a:latin typeface="+mj-lt"/>
                    <a:ea typeface="MS Mincho" panose="02020609040205080304" pitchFamily="49" charset="-128"/>
                  </a:rPr>
                  <a:t> is a regular expression denoting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L</m:t>
                    </m:r>
                    <m: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(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i="0">
                            <a:latin typeface="Cambria Math" panose="02040503050406030204" pitchFamily="18" charset="0"/>
                            <a:ea typeface="MS Mincho" panose="02020609040205080304" pitchFamily="49" charset="-128"/>
                          </a:rPr>
                          <m:t>r</m:t>
                        </m:r>
                      </m:e>
                    </m:d>
                    <m:r>
                      <a:rPr lang="en-US" altLang="en-US" i="0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)</m:t>
                    </m:r>
                  </m:oMath>
                </a14:m>
                <a:endParaRPr lang="en-US" altLang="en-US" baseline="30000" dirty="0">
                  <a:latin typeface="+mj-lt"/>
                </a:endParaRPr>
              </a:p>
              <a:p>
                <a:pPr marL="511175" indent="0">
                  <a:buNone/>
                </a:pPr>
                <a:endParaRPr lang="en-US" altLang="en-US" baseline="30000" dirty="0">
                  <a:latin typeface="+mj-lt"/>
                </a:endParaRPr>
              </a:p>
              <a:p>
                <a:pPr marL="0" indent="0">
                  <a:buNone/>
                </a:pPr>
                <a:r>
                  <a:rPr lang="en-US" altLang="en-US" dirty="0">
                    <a:latin typeface="+mj-lt"/>
                  </a:rPr>
                  <a:t>The language denoted by regular expression is said to be a </a:t>
                </a:r>
                <a:r>
                  <a:rPr lang="en-US" altLang="en-US" dirty="0">
                    <a:solidFill>
                      <a:srgbClr val="C00000"/>
                    </a:solidFill>
                    <a:latin typeface="+mj-lt"/>
                  </a:rPr>
                  <a:t>regular set </a:t>
                </a:r>
                <a:r>
                  <a:rPr lang="en-US" altLang="en-US" dirty="0">
                    <a:latin typeface="+mj-lt"/>
                  </a:rPr>
                  <a:t>or</a:t>
                </a:r>
                <a:r>
                  <a:rPr lang="en-US" altLang="en-US" dirty="0">
                    <a:solidFill>
                      <a:srgbClr val="C00000"/>
                    </a:solidFill>
                    <a:latin typeface="+mj-lt"/>
                  </a:rPr>
                  <a:t> regular language</a:t>
                </a:r>
                <a:r>
                  <a:rPr lang="en-US" altLang="en-US" dirty="0">
                    <a:solidFill>
                      <a:schemeClr val="accent1">
                        <a:lumMod val="75000"/>
                      </a:schemeClr>
                    </a:solidFill>
                    <a:latin typeface="+mj-lt"/>
                  </a:rPr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B7E723-8FD8-A431-2F80-104A9027F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8" t="-152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9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03A4-D057-64D3-C651-B74149D1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by NFA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63338-2EEE-11EB-EC1B-81BF47A871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,Ʃ,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be an NFA. The string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∈Ʃ∗</m:t>
                    </m:r>
                  </m:oMath>
                </a14:m>
                <a:r>
                  <a:rPr lang="en-US" dirty="0"/>
                  <a:t> is accepted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∩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≠Ø</m:t>
                    </m:r>
                  </m:oMath>
                </a14:m>
                <a:r>
                  <a:rPr lang="en-US" dirty="0"/>
                  <a:t>. The language recognized, or accepted,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the 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all string accepted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 For any language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⊆ Ʃ∗,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is recognized by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363338-2EEE-11EB-EC1B-81BF47A871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33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A2C95-531D-7983-F0FC-EE154A8730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A3A2C95-531D-7983-F0FC-EE154A873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3711B-51DD-E144-C88B-5CE112F517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 NFA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, and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 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≥1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the set of all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for which there is a sequence of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satisfying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𝑒𝑎𝑐h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1≤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03711B-51DD-E144-C88B-5CE112F517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65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EC9CCC-FB57-D152-D1AF-77C2C10220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EC9CCC-FB57-D152-D1AF-77C2C10220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39D7E-69D0-9498-2B59-4FA5D9C3D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be an NFA. The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defined as follows.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E47A1"/>
                  </a:solidFill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439D7E-69D0-9498-2B59-4FA5D9C3D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159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31915-2D83-1959-7816-3BD32BB9EB4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631915-2D83-1959-7816-3BD32BB9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B8370-199E-E68B-0FCB-1BFC5C54FA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81" y="863444"/>
                <a:ext cx="3042326" cy="559056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is defined as</a:t>
                </a:r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0B8370-199E-E68B-0FCB-1BFC5C54FA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81" y="863444"/>
                <a:ext cx="3042326" cy="5590565"/>
              </a:xfrm>
              <a:blipFill>
                <a:blip r:embed="rId3"/>
                <a:stretch>
                  <a:fillRect l="-2806" t="-130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BC40D84-599D-E2B8-CF14-1969E344F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846703"/>
              </p:ext>
            </p:extLst>
          </p:nvPr>
        </p:nvGraphicFramePr>
        <p:xfrm>
          <a:off x="4857750" y="937460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9D4C35F-3018-4D3D-0B5A-642B731791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02081"/>
                  </p:ext>
                </p:extLst>
              </p:nvPr>
            </p:nvGraphicFramePr>
            <p:xfrm>
              <a:off x="4859339" y="130957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09D4C35F-3018-4D3D-0B5A-642B731791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1002081"/>
                  </p:ext>
                </p:extLst>
              </p:nvPr>
            </p:nvGraphicFramePr>
            <p:xfrm>
              <a:off x="4859339" y="1309572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6452" r="-1003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58" t="-6452" r="-658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C3446C3-5653-1EA1-3084-64E124610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43392"/>
                  </p:ext>
                </p:extLst>
              </p:nvPr>
            </p:nvGraphicFramePr>
            <p:xfrm>
              <a:off x="4860925" y="168104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9C3446C3-5653-1EA1-3084-64E124610C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7843392"/>
                  </p:ext>
                </p:extLst>
              </p:nvPr>
            </p:nvGraphicFramePr>
            <p:xfrm>
              <a:off x="4860925" y="1681045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613" r="-200987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000" t="-1613" r="-100328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658" t="-1613" r="-658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17B0925-1481-0457-CB94-AA1DBB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002368"/>
                  </p:ext>
                </p:extLst>
              </p:nvPr>
            </p:nvGraphicFramePr>
            <p:xfrm>
              <a:off x="4862513" y="20550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17B0925-1481-0457-CB94-AA1DBBD2A21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89002368"/>
                  </p:ext>
                </p:extLst>
              </p:nvPr>
            </p:nvGraphicFramePr>
            <p:xfrm>
              <a:off x="4862513" y="205506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9" t="-1515" r="-200987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000" t="-1515" r="-10032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658" t="-1515" r="-658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C817383-54BD-83D9-9847-119CAD9D32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607333"/>
                  </p:ext>
                </p:extLst>
              </p:nvPr>
            </p:nvGraphicFramePr>
            <p:xfrm>
              <a:off x="4864101" y="245384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BC817383-54BD-83D9-9847-119CAD9D32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607333"/>
                  </p:ext>
                </p:extLst>
              </p:nvPr>
            </p:nvGraphicFramePr>
            <p:xfrm>
              <a:off x="4864101" y="245384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329" t="-1515" r="-20098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0000" t="-1515" r="-10032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200658" t="-1515" r="-6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54B579-BAC6-CD24-18FB-BA0E4D30F020}"/>
                  </a:ext>
                </a:extLst>
              </p:cNvPr>
              <p:cNvSpPr/>
              <p:nvPr/>
            </p:nvSpPr>
            <p:spPr>
              <a:xfrm>
                <a:off x="2667000" y="4643949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D54B579-BAC6-CD24-18FB-BA0E4D30F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643949"/>
                <a:ext cx="609600" cy="6096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835DB6-1E01-8393-6642-CC90761FBB2F}"/>
              </a:ext>
            </a:extLst>
          </p:cNvPr>
          <p:cNvCxnSpPr>
            <a:stCxn id="15" idx="2"/>
          </p:cNvCxnSpPr>
          <p:nvPr/>
        </p:nvCxnSpPr>
        <p:spPr>
          <a:xfrm flipH="1">
            <a:off x="2057400" y="4948749"/>
            <a:ext cx="6096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50BAFAB-8075-AFFC-1B45-0EF0E256573F}"/>
                  </a:ext>
                </a:extLst>
              </p:cNvPr>
              <p:cNvSpPr/>
              <p:nvPr/>
            </p:nvSpPr>
            <p:spPr>
              <a:xfrm>
                <a:off x="3924754" y="4643949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50BAFAB-8075-AFFC-1B45-0EF0E2565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54" y="4643949"/>
                <a:ext cx="609600" cy="6096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F7D3D30-0848-D8E2-EC3A-D27E0B878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880386"/>
                  </p:ext>
                </p:extLst>
              </p:nvPr>
            </p:nvGraphicFramePr>
            <p:xfrm>
              <a:off x="4864100" y="285262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0F7D3D30-0848-D8E2-EC3A-D27E0B878C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880386"/>
                  </p:ext>
                </p:extLst>
              </p:nvPr>
            </p:nvGraphicFramePr>
            <p:xfrm>
              <a:off x="4864100" y="2852620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329" t="-1515" r="-200987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000" t="-1515" r="-100328" b="-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00658" t="-1515" r="-658" b="-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14C547C-8065-77C3-F31E-D3DE2A78BEE9}"/>
                  </a:ext>
                </a:extLst>
              </p:cNvPr>
              <p:cNvSpPr/>
              <p:nvPr/>
            </p:nvSpPr>
            <p:spPr>
              <a:xfrm>
                <a:off x="5257800" y="4643949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14C547C-8065-77C3-F31E-D3DE2A78B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643949"/>
                <a:ext cx="609600" cy="6096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D2DDA67-B6AE-1D45-B9B8-11BB19234BDB}"/>
                  </a:ext>
                </a:extLst>
              </p:cNvPr>
              <p:cNvSpPr/>
              <p:nvPr/>
            </p:nvSpPr>
            <p:spPr>
              <a:xfrm>
                <a:off x="6606267" y="4643949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D2DDA67-B6AE-1D45-B9B8-11BB19234B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67" y="4643949"/>
                <a:ext cx="609600" cy="6096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17C4897-014B-303A-D69B-715258EC4039}"/>
              </a:ext>
            </a:extLst>
          </p:cNvPr>
          <p:cNvCxnSpPr>
            <a:stCxn id="17" idx="2"/>
            <a:endCxn id="15" idx="6"/>
          </p:cNvCxnSpPr>
          <p:nvPr/>
        </p:nvCxnSpPr>
        <p:spPr>
          <a:xfrm flipH="1">
            <a:off x="3276600" y="4948749"/>
            <a:ext cx="648154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565DCE-A9A0-4EEB-137C-0EAA74E5F179}"/>
              </a:ext>
            </a:extLst>
          </p:cNvPr>
          <p:cNvSpPr txBox="1"/>
          <p:nvPr/>
        </p:nvSpPr>
        <p:spPr>
          <a:xfrm>
            <a:off x="3420806" y="461019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D3C2ED-A988-797F-4687-4847507256F7}"/>
              </a:ext>
            </a:extLst>
          </p:cNvPr>
          <p:cNvSpPr txBox="1"/>
          <p:nvPr/>
        </p:nvSpPr>
        <p:spPr>
          <a:xfrm>
            <a:off x="2716059" y="3777342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DDD459-CF96-7146-D170-72997D5B1FAF}"/>
              </a:ext>
            </a:extLst>
          </p:cNvPr>
          <p:cNvCxnSpPr>
            <a:stCxn id="19" idx="2"/>
            <a:endCxn id="17" idx="6"/>
          </p:cNvCxnSpPr>
          <p:nvPr/>
        </p:nvCxnSpPr>
        <p:spPr>
          <a:xfrm flipH="1">
            <a:off x="4534354" y="4948749"/>
            <a:ext cx="723446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7A6A6B-65E9-2AE5-1B81-77E6743B6F6F}"/>
              </a:ext>
            </a:extLst>
          </p:cNvPr>
          <p:cNvCxnSpPr>
            <a:stCxn id="20" idx="2"/>
            <a:endCxn id="19" idx="6"/>
          </p:cNvCxnSpPr>
          <p:nvPr/>
        </p:nvCxnSpPr>
        <p:spPr>
          <a:xfrm flipH="1">
            <a:off x="5867400" y="4948749"/>
            <a:ext cx="738867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9">
            <a:extLst>
              <a:ext uri="{FF2B5EF4-FFF2-40B4-BE49-F238E27FC236}">
                <a16:creationId xmlns:a16="http://schemas.microsoft.com/office/drawing/2014/main" id="{68C94ECF-DEDB-C8A0-C529-3A652271A3BB}"/>
              </a:ext>
            </a:extLst>
          </p:cNvPr>
          <p:cNvCxnSpPr/>
          <p:nvPr/>
        </p:nvCxnSpPr>
        <p:spPr>
          <a:xfrm rot="5400000" flipH="1" flipV="1">
            <a:off x="2958353" y="4548494"/>
            <a:ext cx="12700" cy="431052"/>
          </a:xfrm>
          <a:prstGeom prst="curvedConnector3">
            <a:avLst>
              <a:gd name="adj1" fmla="val 4902937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2F92486-AB43-7172-9660-016FD33B4C05}"/>
              </a:ext>
            </a:extLst>
          </p:cNvPr>
          <p:cNvSpPr txBox="1"/>
          <p:nvPr/>
        </p:nvSpPr>
        <p:spPr>
          <a:xfrm>
            <a:off x="4589726" y="461019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C0339B-2DBC-59B0-636F-612FBE08DF5E}"/>
              </a:ext>
            </a:extLst>
          </p:cNvPr>
          <p:cNvSpPr txBox="1"/>
          <p:nvPr/>
        </p:nvSpPr>
        <p:spPr>
          <a:xfrm>
            <a:off x="5987934" y="4610195"/>
            <a:ext cx="4988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0, 1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82A3C0-16CA-6976-5ACD-5651350B3C42}"/>
              </a:ext>
            </a:extLst>
          </p:cNvPr>
          <p:cNvSpPr/>
          <p:nvPr/>
        </p:nvSpPr>
        <p:spPr>
          <a:xfrm>
            <a:off x="6682467" y="4720149"/>
            <a:ext cx="457200" cy="457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B14AB-98C8-2FEE-6D0C-7E1C52757C05}"/>
              </a:ext>
            </a:extLst>
          </p:cNvPr>
          <p:cNvSpPr/>
          <p:nvPr/>
        </p:nvSpPr>
        <p:spPr>
          <a:xfrm>
            <a:off x="4196549" y="535378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57887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9" grpId="0" animBg="1"/>
      <p:bldP spid="20" grpId="0" animBg="1"/>
      <p:bldP spid="22" grpId="0"/>
      <p:bldP spid="23" grpId="0"/>
      <p:bldP spid="27" grpId="0"/>
      <p:bldP spid="28" grpId="0"/>
      <p:bldP spid="29" grpId="0" animBg="1"/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BC6306-B6DB-E2C2-28F8-906A6BF824D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BC6306-B6DB-E2C2-28F8-906A6BF82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453499-C0ED-0882-403A-9A46AEC1CFBE}"/>
                  </a:ext>
                </a:extLst>
              </p:cNvPr>
              <p:cNvSpPr txBox="1"/>
              <p:nvPr/>
            </p:nvSpPr>
            <p:spPr>
              <a:xfrm>
                <a:off x="609600" y="1162248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5453499-C0ED-0882-403A-9A46AEC1C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162248"/>
                <a:ext cx="1828800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DDDDE-8FA6-F67F-F068-CFE3A289BF77}"/>
                  </a:ext>
                </a:extLst>
              </p:cNvPr>
              <p:cNvSpPr txBox="1"/>
              <p:nvPr/>
            </p:nvSpPr>
            <p:spPr>
              <a:xfrm>
                <a:off x="2191657" y="2042886"/>
                <a:ext cx="2916051" cy="88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DDDDE-8FA6-F67F-F068-CFE3A289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2916051" cy="8843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23EA5E-F2C7-ECE7-D86A-B96CA10A46E7}"/>
                  </a:ext>
                </a:extLst>
              </p:cNvPr>
              <p:cNvSpPr txBox="1"/>
              <p:nvPr/>
            </p:nvSpPr>
            <p:spPr>
              <a:xfrm>
                <a:off x="2209800" y="3294382"/>
                <a:ext cx="28240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23EA5E-F2C7-ECE7-D86A-B96CA10A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2824017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E5E11-E9BC-4142-FD1C-5DBFB61F3330}"/>
                  </a:ext>
                </a:extLst>
              </p:cNvPr>
              <p:cNvSpPr txBox="1"/>
              <p:nvPr/>
            </p:nvSpPr>
            <p:spPr>
              <a:xfrm>
                <a:off x="2209800" y="3811725"/>
                <a:ext cx="248277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8FE5E11-E9BC-4142-FD1C-5DBFB61F3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1725"/>
                <a:ext cx="2482777" cy="4001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C51C654-D59B-04CA-F0B1-2E461FE2CB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990494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1C51C654-D59B-04CA-F0B1-2E461FE2CB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2990494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12" t="-1538" r="-139918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2189" t="-1538" r="-592" b="-2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412" t="-47143" r="-139918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72189" t="-47143" r="-59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55874A-9DFD-2910-905A-B3517E8A6F0F}"/>
                  </a:ext>
                </a:extLst>
              </p:cNvPr>
              <p:cNvSpPr txBox="1"/>
              <p:nvPr/>
            </p:nvSpPr>
            <p:spPr>
              <a:xfrm>
                <a:off x="2209800" y="952754"/>
                <a:ext cx="3082636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55874A-9DFD-2910-905A-B3517E8A6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952754"/>
                <a:ext cx="3082636" cy="8838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B38D6EE-4D45-2063-F98D-6CD488DD37BB}"/>
              </a:ext>
            </a:extLst>
          </p:cNvPr>
          <p:cNvGrpSpPr/>
          <p:nvPr/>
        </p:nvGrpSpPr>
        <p:grpSpPr>
          <a:xfrm>
            <a:off x="6693940" y="3273676"/>
            <a:ext cx="5158467" cy="1476207"/>
            <a:chOff x="3229523" y="4618000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D4639CE-126C-C4FB-1076-D29267EE5F79}"/>
                    </a:ext>
                  </a:extLst>
                </p:cNvPr>
                <p:cNvSpPr/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8A0299-C3DC-9E11-F068-3FCC7D543F33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3229523" y="5789407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B167C1C-F724-E618-A1F6-E82B48E1996B}"/>
                    </a:ext>
                  </a:extLst>
                </p:cNvPr>
                <p:cNvSpPr/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E430A0-90A0-8121-4F0A-1F1F11493ACE}"/>
                    </a:ext>
                  </a:extLst>
                </p:cNvPr>
                <p:cNvSpPr/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0A86609-2F3B-43C0-68C3-E4D64AE2D10F}"/>
                    </a:ext>
                  </a:extLst>
                </p:cNvPr>
                <p:cNvSpPr/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4677338-635F-9852-D9B0-477D5D607F8C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flipH="1">
              <a:off x="4448723" y="5789407"/>
              <a:ext cx="648154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92DF20-E57F-57C3-46B9-AB4D620E02D9}"/>
                </a:ext>
              </a:extLst>
            </p:cNvPr>
            <p:cNvSpPr txBox="1"/>
            <p:nvPr/>
          </p:nvSpPr>
          <p:spPr>
            <a:xfrm>
              <a:off x="4592929" y="545085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CAA3E1-AB65-174A-DF95-5873C6176EE4}"/>
                </a:ext>
              </a:extLst>
            </p:cNvPr>
            <p:cNvSpPr txBox="1"/>
            <p:nvPr/>
          </p:nvSpPr>
          <p:spPr>
            <a:xfrm>
              <a:off x="3888182" y="4618000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BFF248-E855-0C85-C45E-EBAE85B70DC3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flipH="1">
              <a:off x="5706477" y="5789407"/>
              <a:ext cx="723446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5DBFDD1-FFF1-3EEC-0485-195CC016F8A0}"/>
                </a:ext>
              </a:extLst>
            </p:cNvPr>
            <p:cNvCxnSpPr>
              <a:stCxn id="15" idx="2"/>
              <a:endCxn id="14" idx="6"/>
            </p:cNvCxnSpPr>
            <p:nvPr/>
          </p:nvCxnSpPr>
          <p:spPr>
            <a:xfrm flipH="1">
              <a:off x="7039523" y="5789407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>
              <a:extLst>
                <a:ext uri="{FF2B5EF4-FFF2-40B4-BE49-F238E27FC236}">
                  <a16:creationId xmlns:a16="http://schemas.microsoft.com/office/drawing/2014/main" id="{15BD075D-57CE-D957-0EAF-0437F0978A6C}"/>
                </a:ext>
              </a:extLst>
            </p:cNvPr>
            <p:cNvCxnSpPr/>
            <p:nvPr/>
          </p:nvCxnSpPr>
          <p:spPr>
            <a:xfrm rot="5400000" flipH="1" flipV="1">
              <a:off x="4130476" y="5389152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152862-C7D8-FF1C-508A-4002D85DFBF3}"/>
                </a:ext>
              </a:extLst>
            </p:cNvPr>
            <p:cNvSpPr txBox="1"/>
            <p:nvPr/>
          </p:nvSpPr>
          <p:spPr>
            <a:xfrm>
              <a:off x="5761849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34548F-B04B-C8F1-E820-318D5D37BE18}"/>
                </a:ext>
              </a:extLst>
            </p:cNvPr>
            <p:cNvSpPr txBox="1"/>
            <p:nvPr/>
          </p:nvSpPr>
          <p:spPr>
            <a:xfrm>
              <a:off x="7160057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F80276E-FB94-D159-0C6D-BC9F7F77070F}"/>
                </a:ext>
              </a:extLst>
            </p:cNvPr>
            <p:cNvSpPr/>
            <p:nvPr/>
          </p:nvSpPr>
          <p:spPr>
            <a:xfrm>
              <a:off x="7854590" y="5560807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77C9384A-ED0F-6970-2735-97FA21A4CDF7}"/>
              </a:ext>
            </a:extLst>
          </p:cNvPr>
          <p:cNvSpPr/>
          <p:nvPr/>
        </p:nvSpPr>
        <p:spPr>
          <a:xfrm>
            <a:off x="8890013" y="2412917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632729-7F26-4138-3D69-AAF0BB476FD7}"/>
              </a:ext>
            </a:extLst>
          </p:cNvPr>
          <p:cNvSpPr/>
          <p:nvPr/>
        </p:nvSpPr>
        <p:spPr>
          <a:xfrm>
            <a:off x="8890013" y="4865332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C5BD7-921A-369B-3E8B-B52D5DE934E3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49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525330-B67E-582B-7023-D87EEFD73F4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C525330-B67E-582B-7023-D87EEFD73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A3C22-4671-7055-C46A-C37831631D81}"/>
                  </a:ext>
                </a:extLst>
              </p:cNvPr>
              <p:cNvSpPr txBox="1"/>
              <p:nvPr/>
            </p:nvSpPr>
            <p:spPr>
              <a:xfrm>
                <a:off x="533400" y="1226120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AEA3C22-4671-7055-C46A-C37831631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26120"/>
                <a:ext cx="1828800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9484-9E12-D091-7999-193DB279D6D8}"/>
                  </a:ext>
                </a:extLst>
              </p:cNvPr>
              <p:cNvSpPr txBox="1"/>
              <p:nvPr/>
            </p:nvSpPr>
            <p:spPr>
              <a:xfrm>
                <a:off x="2178210" y="996387"/>
                <a:ext cx="3293180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⋀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A9484-9E12-D091-7999-193DB279D6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210" y="996387"/>
                <a:ext cx="3293180" cy="883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C8510B-778F-FB84-66AE-43FE97E64A48}"/>
                  </a:ext>
                </a:extLst>
              </p:cNvPr>
              <p:cNvSpPr txBox="1"/>
              <p:nvPr/>
            </p:nvSpPr>
            <p:spPr>
              <a:xfrm>
                <a:off x="2191657" y="2042886"/>
                <a:ext cx="3279735" cy="88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C8510B-778F-FB84-66AE-43FE97E6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3279735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FF5FEC-0314-F7B7-77A3-ADB064E74622}"/>
                  </a:ext>
                </a:extLst>
              </p:cNvPr>
              <p:cNvSpPr txBox="1"/>
              <p:nvPr/>
            </p:nvSpPr>
            <p:spPr>
              <a:xfrm>
                <a:off x="2209800" y="3294382"/>
                <a:ext cx="32615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FF5FEC-0314-F7B7-77A3-ADB064E74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3261594" cy="4001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6A0DA-E952-20B5-25A4-5CE78BD94C10}"/>
                  </a:ext>
                </a:extLst>
              </p:cNvPr>
              <p:cNvSpPr txBox="1"/>
              <p:nvPr/>
            </p:nvSpPr>
            <p:spPr>
              <a:xfrm>
                <a:off x="2209800" y="3817602"/>
                <a:ext cx="3261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E6A0DA-E952-20B5-25A4-5CE78BD94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7602"/>
                <a:ext cx="3261596" cy="4001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F60FC63-FF46-C5ED-5E7C-5221FA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9004808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AF60FC63-FF46-C5ED-5E7C-5221FA4F75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9004808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1538" r="-139918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2189" t="-1538" r="-592" b="-2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47143" r="-139918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2189" t="-47143" r="-59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3443D13-F807-39EB-5AD4-2057B9545EFA}"/>
              </a:ext>
            </a:extLst>
          </p:cNvPr>
          <p:cNvGrpSpPr/>
          <p:nvPr/>
        </p:nvGrpSpPr>
        <p:grpSpPr>
          <a:xfrm>
            <a:off x="6693940" y="3273676"/>
            <a:ext cx="5158467" cy="1476207"/>
            <a:chOff x="3229523" y="4618000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679EFDC-601D-6500-2390-F5163B476BEA}"/>
                    </a:ext>
                  </a:extLst>
                </p:cNvPr>
                <p:cNvSpPr/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3EA0E0-08AA-99A1-E2BC-CE927F2BFE98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3229523" y="5789407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C34EBB1-049B-A9ED-9B77-BF825ED6A948}"/>
                    </a:ext>
                  </a:extLst>
                </p:cNvPr>
                <p:cNvSpPr/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6CD2CB1-4346-6F2B-60F8-1961BE97BB90}"/>
                    </a:ext>
                  </a:extLst>
                </p:cNvPr>
                <p:cNvSpPr/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261925E-9294-E9A9-A93A-B344150BA8D6}"/>
                    </a:ext>
                  </a:extLst>
                </p:cNvPr>
                <p:cNvSpPr/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0153EC-62A2-DAF5-A277-83DF7E7E92F3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flipH="1">
              <a:off x="4448723" y="5789407"/>
              <a:ext cx="648154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3169B9-7EBB-B985-0353-3DE74A6221DD}"/>
                </a:ext>
              </a:extLst>
            </p:cNvPr>
            <p:cNvSpPr txBox="1"/>
            <p:nvPr/>
          </p:nvSpPr>
          <p:spPr>
            <a:xfrm>
              <a:off x="4592929" y="545085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11EBF25-5C0D-744B-B8EC-7BE94575B74A}"/>
                </a:ext>
              </a:extLst>
            </p:cNvPr>
            <p:cNvSpPr txBox="1"/>
            <p:nvPr/>
          </p:nvSpPr>
          <p:spPr>
            <a:xfrm>
              <a:off x="3888182" y="4618000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F86A4D-B4F6-501C-B6AA-69F475C8CFD8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flipH="1">
              <a:off x="5706477" y="5789407"/>
              <a:ext cx="723446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EC743D-6753-733B-E43C-3EE04E308DD3}"/>
                </a:ext>
              </a:extLst>
            </p:cNvPr>
            <p:cNvCxnSpPr>
              <a:stCxn id="15" idx="2"/>
              <a:endCxn id="14" idx="6"/>
            </p:cNvCxnSpPr>
            <p:nvPr/>
          </p:nvCxnSpPr>
          <p:spPr>
            <a:xfrm flipH="1">
              <a:off x="7039523" y="5789407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37">
              <a:extLst>
                <a:ext uri="{FF2B5EF4-FFF2-40B4-BE49-F238E27FC236}">
                  <a16:creationId xmlns:a16="http://schemas.microsoft.com/office/drawing/2014/main" id="{B4181C31-BB20-15A4-27A7-1E54AC0E2148}"/>
                </a:ext>
              </a:extLst>
            </p:cNvPr>
            <p:cNvCxnSpPr/>
            <p:nvPr/>
          </p:nvCxnSpPr>
          <p:spPr>
            <a:xfrm rot="5400000" flipH="1" flipV="1">
              <a:off x="4130476" y="5389152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AE3231-E338-32AE-4C5C-EBFA10786261}"/>
                </a:ext>
              </a:extLst>
            </p:cNvPr>
            <p:cNvSpPr txBox="1"/>
            <p:nvPr/>
          </p:nvSpPr>
          <p:spPr>
            <a:xfrm>
              <a:off x="5761849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C2E77E-CBE8-0065-C9FA-76AE45405E77}"/>
                </a:ext>
              </a:extLst>
            </p:cNvPr>
            <p:cNvSpPr txBox="1"/>
            <p:nvPr/>
          </p:nvSpPr>
          <p:spPr>
            <a:xfrm>
              <a:off x="7160057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FEDE5C-3C7C-ABE2-0D56-546C79962A31}"/>
                </a:ext>
              </a:extLst>
            </p:cNvPr>
            <p:cNvSpPr/>
            <p:nvPr/>
          </p:nvSpPr>
          <p:spPr>
            <a:xfrm>
              <a:off x="7854590" y="5560807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F2F6270D-8331-24CE-FC49-F9CFEF21280F}"/>
              </a:ext>
            </a:extLst>
          </p:cNvPr>
          <p:cNvSpPr/>
          <p:nvPr/>
        </p:nvSpPr>
        <p:spPr>
          <a:xfrm>
            <a:off x="8890013" y="2412917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FAED35-C227-24A4-DBE8-8B7E7C543E84}"/>
              </a:ext>
            </a:extLst>
          </p:cNvPr>
          <p:cNvSpPr/>
          <p:nvPr/>
        </p:nvSpPr>
        <p:spPr>
          <a:xfrm>
            <a:off x="8890013" y="4865332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57C4D8-B656-482F-3A58-C2F3CDAB6180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72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37D621-88F2-5554-F41F-207110B4D7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937D621-88F2-5554-F41F-207110B4D7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75B93-D5CE-0BC5-3CFE-7AFBFFA4CC0A}"/>
                  </a:ext>
                </a:extLst>
              </p:cNvPr>
              <p:cNvSpPr txBox="1"/>
              <p:nvPr/>
            </p:nvSpPr>
            <p:spPr>
              <a:xfrm>
                <a:off x="619221" y="1302006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075B93-D5CE-0BC5-3CFE-7AFBFFA4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221" y="1302006"/>
                <a:ext cx="1828800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2C318-D090-A36D-2EC9-2A8F5FA4FB8E}"/>
                  </a:ext>
                </a:extLst>
              </p:cNvPr>
              <p:cNvSpPr txBox="1"/>
              <p:nvPr/>
            </p:nvSpPr>
            <p:spPr>
              <a:xfrm>
                <a:off x="2219421" y="1095875"/>
                <a:ext cx="6743700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D2C318-D090-A36D-2EC9-2A8F5FA4F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1" y="1095875"/>
                <a:ext cx="6743700" cy="883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11D77-9ED6-3802-C7F7-175CCCC8EC99}"/>
                  </a:ext>
                </a:extLst>
              </p:cNvPr>
              <p:cNvSpPr txBox="1"/>
              <p:nvPr/>
            </p:nvSpPr>
            <p:spPr>
              <a:xfrm>
                <a:off x="2201278" y="2118771"/>
                <a:ext cx="6743700" cy="88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E11D77-9ED6-3802-C7F7-175CCCC8E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278" y="2118771"/>
                <a:ext cx="6743700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0DD9B5-A8EF-A6EB-27AB-AC06F810C609}"/>
                  </a:ext>
                </a:extLst>
              </p:cNvPr>
              <p:cNvSpPr txBox="1"/>
              <p:nvPr/>
            </p:nvSpPr>
            <p:spPr>
              <a:xfrm>
                <a:off x="2219421" y="3370268"/>
                <a:ext cx="67437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0DD9B5-A8EF-A6EB-27AB-AC06F810C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1" y="3370268"/>
                <a:ext cx="6743700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5407F-79CF-D05B-E7D2-6C8D21BB5B35}"/>
                  </a:ext>
                </a:extLst>
              </p:cNvPr>
              <p:cNvSpPr txBox="1"/>
              <p:nvPr/>
            </p:nvSpPr>
            <p:spPr>
              <a:xfrm>
                <a:off x="2219421" y="3893488"/>
                <a:ext cx="67437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05407F-79CF-D05B-E7D2-6C8D21BB5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1" y="3893488"/>
                <a:ext cx="6743700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013AF5-E509-EC1A-4043-B9D87FC55E24}"/>
                  </a:ext>
                </a:extLst>
              </p:cNvPr>
              <p:cNvSpPr txBox="1"/>
              <p:nvPr/>
            </p:nvSpPr>
            <p:spPr>
              <a:xfrm>
                <a:off x="2219421" y="4416708"/>
                <a:ext cx="32963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013AF5-E509-EC1A-4043-B9D87FC55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21" y="4416708"/>
                <a:ext cx="3296309" cy="400110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F8FE08-05D5-B521-07CB-74421D6661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47119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47F8FE08-05D5-B521-07CB-74421D6661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95947119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2" t="-1538" r="-139918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2189" t="-1538" r="-592" b="-2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412" t="-47143" r="-139918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72189" t="-47143" r="-59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3E4B02B-E77D-768C-A5F6-79B83DB0782E}"/>
              </a:ext>
            </a:extLst>
          </p:cNvPr>
          <p:cNvGrpSpPr/>
          <p:nvPr/>
        </p:nvGrpSpPr>
        <p:grpSpPr>
          <a:xfrm>
            <a:off x="6693940" y="3273676"/>
            <a:ext cx="5158467" cy="1476207"/>
            <a:chOff x="3229523" y="4618000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7F1B046-8E61-13DF-5BD4-A6134B3E3247}"/>
                    </a:ext>
                  </a:extLst>
                </p:cNvPr>
                <p:cNvSpPr/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20DB43-4B7B-2797-8963-7ADE43855692}"/>
                </a:ext>
              </a:extLst>
            </p:cNvPr>
            <p:cNvCxnSpPr>
              <a:stCxn id="12" idx="2"/>
            </p:cNvCxnSpPr>
            <p:nvPr/>
          </p:nvCxnSpPr>
          <p:spPr>
            <a:xfrm flipH="1">
              <a:off x="3229523" y="5789407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DAC3827-3BD9-7D62-FE54-DA01A0810CB1}"/>
                    </a:ext>
                  </a:extLst>
                </p:cNvPr>
                <p:cNvSpPr/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16C0803-BDE3-F94F-31ED-A2A4FBE956C0}"/>
                    </a:ext>
                  </a:extLst>
                </p:cNvPr>
                <p:cNvSpPr/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44425D4F-1FE5-F707-C9B8-C5C13711FBF4}"/>
                    </a:ext>
                  </a:extLst>
                </p:cNvPr>
                <p:cNvSpPr/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9613CEF-006E-5915-7048-AE4AB5676C15}"/>
                </a:ext>
              </a:extLst>
            </p:cNvPr>
            <p:cNvCxnSpPr>
              <a:stCxn id="14" idx="2"/>
              <a:endCxn id="12" idx="6"/>
            </p:cNvCxnSpPr>
            <p:nvPr/>
          </p:nvCxnSpPr>
          <p:spPr>
            <a:xfrm flipH="1">
              <a:off x="4448723" y="5789407"/>
              <a:ext cx="648154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06C4B7-2E87-8A99-7D45-443A6972BC56}"/>
                </a:ext>
              </a:extLst>
            </p:cNvPr>
            <p:cNvSpPr txBox="1"/>
            <p:nvPr/>
          </p:nvSpPr>
          <p:spPr>
            <a:xfrm>
              <a:off x="4592929" y="545085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47C29DE-A7B4-1641-9D04-2C557A2A91DE}"/>
                </a:ext>
              </a:extLst>
            </p:cNvPr>
            <p:cNvSpPr txBox="1"/>
            <p:nvPr/>
          </p:nvSpPr>
          <p:spPr>
            <a:xfrm>
              <a:off x="3888182" y="4618000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6DD3E4A-149E-6F78-C6E2-696649D8BE21}"/>
                </a:ext>
              </a:extLst>
            </p:cNvPr>
            <p:cNvCxnSpPr>
              <a:stCxn id="15" idx="2"/>
              <a:endCxn id="14" idx="6"/>
            </p:cNvCxnSpPr>
            <p:nvPr/>
          </p:nvCxnSpPr>
          <p:spPr>
            <a:xfrm flipH="1">
              <a:off x="5706477" y="5789407"/>
              <a:ext cx="723446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3F2BFC-C903-7819-2B25-92C9335EE881}"/>
                </a:ext>
              </a:extLst>
            </p:cNvPr>
            <p:cNvCxnSpPr>
              <a:stCxn id="16" idx="2"/>
              <a:endCxn id="15" idx="6"/>
            </p:cNvCxnSpPr>
            <p:nvPr/>
          </p:nvCxnSpPr>
          <p:spPr>
            <a:xfrm flipH="1">
              <a:off x="7039523" y="5789407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4">
              <a:extLst>
                <a:ext uri="{FF2B5EF4-FFF2-40B4-BE49-F238E27FC236}">
                  <a16:creationId xmlns:a16="http://schemas.microsoft.com/office/drawing/2014/main" id="{A15572F2-9F15-103D-9211-389796EEC967}"/>
                </a:ext>
              </a:extLst>
            </p:cNvPr>
            <p:cNvCxnSpPr/>
            <p:nvPr/>
          </p:nvCxnSpPr>
          <p:spPr>
            <a:xfrm rot="5400000" flipH="1" flipV="1">
              <a:off x="4130476" y="5389152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2BD91B-CC1B-1001-FFBB-033781BF37D1}"/>
                </a:ext>
              </a:extLst>
            </p:cNvPr>
            <p:cNvSpPr txBox="1"/>
            <p:nvPr/>
          </p:nvSpPr>
          <p:spPr>
            <a:xfrm>
              <a:off x="5761849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B92653-F245-CF4A-5B1E-FAD671E534B9}"/>
                </a:ext>
              </a:extLst>
            </p:cNvPr>
            <p:cNvSpPr txBox="1"/>
            <p:nvPr/>
          </p:nvSpPr>
          <p:spPr>
            <a:xfrm>
              <a:off x="7160057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8E3CEC-7C09-6436-3564-C07443791F17}"/>
                </a:ext>
              </a:extLst>
            </p:cNvPr>
            <p:cNvSpPr/>
            <p:nvPr/>
          </p:nvSpPr>
          <p:spPr>
            <a:xfrm>
              <a:off x="7854590" y="5560807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6B8DB0A-5A4F-3920-2CDE-DEC1971D7CC0}"/>
              </a:ext>
            </a:extLst>
          </p:cNvPr>
          <p:cNvSpPr/>
          <p:nvPr/>
        </p:nvSpPr>
        <p:spPr>
          <a:xfrm>
            <a:off x="8890013" y="2412917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2FCD50-F482-C86D-96E5-3EF6E012638C}"/>
              </a:ext>
            </a:extLst>
          </p:cNvPr>
          <p:cNvSpPr/>
          <p:nvPr/>
        </p:nvSpPr>
        <p:spPr>
          <a:xfrm>
            <a:off x="8890013" y="4865332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395681-1D7B-AFA7-9680-8E6D8E41587A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57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570E20-8D9C-B642-9385-C0047148C10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B570E20-8D9C-B642-9385-C0047148C1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748C0-E19F-E6C5-22DE-13A6BB15322A}"/>
                  </a:ext>
                </a:extLst>
              </p:cNvPr>
              <p:cNvSpPr txBox="1"/>
              <p:nvPr/>
            </p:nvSpPr>
            <p:spPr>
              <a:xfrm>
                <a:off x="533400" y="1195336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,01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82748C0-E19F-E6C5-22DE-13A6BB153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195336"/>
                <a:ext cx="1828800" cy="400110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093EA-11FC-69E1-F939-40F1F85E0998}"/>
                  </a:ext>
                </a:extLst>
              </p:cNvPr>
              <p:cNvSpPr txBox="1"/>
              <p:nvPr/>
            </p:nvSpPr>
            <p:spPr>
              <a:xfrm>
                <a:off x="2209800" y="1019989"/>
                <a:ext cx="3313543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093EA-11FC-69E1-F939-40F1F85E0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019989"/>
                <a:ext cx="3313543" cy="883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19A249-7D53-B8E7-9593-FFE120839AF5}"/>
                  </a:ext>
                </a:extLst>
              </p:cNvPr>
              <p:cNvSpPr txBox="1"/>
              <p:nvPr/>
            </p:nvSpPr>
            <p:spPr>
              <a:xfrm>
                <a:off x="2191657" y="2042886"/>
                <a:ext cx="3237923" cy="88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19A249-7D53-B8E7-9593-FFE120839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657" y="2042886"/>
                <a:ext cx="3237923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96EC7-D2FB-F4FA-BF59-40CE67F9FF77}"/>
                  </a:ext>
                </a:extLst>
              </p:cNvPr>
              <p:cNvSpPr txBox="1"/>
              <p:nvPr/>
            </p:nvSpPr>
            <p:spPr>
              <a:xfrm>
                <a:off x="2209800" y="3294382"/>
                <a:ext cx="32379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FF96EC7-D2FB-F4FA-BF59-40CE67F9F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294382"/>
                <a:ext cx="3237923" cy="400110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3BE58A-9486-E76D-0843-3EE38253D8EF}"/>
                  </a:ext>
                </a:extLst>
              </p:cNvPr>
              <p:cNvSpPr txBox="1"/>
              <p:nvPr/>
            </p:nvSpPr>
            <p:spPr>
              <a:xfrm>
                <a:off x="2209800" y="3817602"/>
                <a:ext cx="32379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E3BE58A-9486-E76D-0843-3EE38253D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817602"/>
                <a:ext cx="3237924" cy="40011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80F151-EB8D-2560-6B2E-D56BCF24C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3149838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380F151-EB8D-2560-6B2E-D56BCF24C1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3149838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1538" r="-139918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2189" t="-1538" r="-592" b="-2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412" t="-47143" r="-139918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72189" t="-47143" r="-59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52C9233-7171-DAFB-203E-FE753CEDA273}"/>
              </a:ext>
            </a:extLst>
          </p:cNvPr>
          <p:cNvGrpSpPr/>
          <p:nvPr/>
        </p:nvGrpSpPr>
        <p:grpSpPr>
          <a:xfrm>
            <a:off x="6693940" y="3273676"/>
            <a:ext cx="5158467" cy="1476207"/>
            <a:chOff x="3229523" y="4618000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686DA98-0E6D-3EA2-7063-158637BB89AB}"/>
                    </a:ext>
                  </a:extLst>
                </p:cNvPr>
                <p:cNvSpPr/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CC1C2AB-F63B-FBFF-FC09-FE0C2983E38F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3229523" y="5789407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70D653A7-6E53-E4BF-F8DB-589666AFF902}"/>
                    </a:ext>
                  </a:extLst>
                </p:cNvPr>
                <p:cNvSpPr/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D7B730FA-6958-AB05-A897-06CE50B1E8AD}"/>
                    </a:ext>
                  </a:extLst>
                </p:cNvPr>
                <p:cNvSpPr/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46409D5-EC31-D4D8-B560-CEA773BF916D}"/>
                    </a:ext>
                  </a:extLst>
                </p:cNvPr>
                <p:cNvSpPr/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7FDB5DC-397C-68E4-0D3A-0CB246A777F8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flipH="1">
              <a:off x="4448723" y="5789407"/>
              <a:ext cx="648154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913222-2F5D-1EB3-2FC8-BA5C0AC8D48A}"/>
                </a:ext>
              </a:extLst>
            </p:cNvPr>
            <p:cNvSpPr txBox="1"/>
            <p:nvPr/>
          </p:nvSpPr>
          <p:spPr>
            <a:xfrm>
              <a:off x="4592929" y="545085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EF769B-3D41-CC56-95C5-C54B37D2F5C2}"/>
                </a:ext>
              </a:extLst>
            </p:cNvPr>
            <p:cNvSpPr txBox="1"/>
            <p:nvPr/>
          </p:nvSpPr>
          <p:spPr>
            <a:xfrm>
              <a:off x="3888182" y="4618000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BBDD8AA-1FDF-F667-FD17-E067DE43AF9A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flipH="1">
              <a:off x="5706477" y="5789407"/>
              <a:ext cx="723446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2BEA25F-369C-3D20-1DEE-0E806AEC3F4F}"/>
                </a:ext>
              </a:extLst>
            </p:cNvPr>
            <p:cNvCxnSpPr>
              <a:stCxn id="15" idx="2"/>
              <a:endCxn id="14" idx="6"/>
            </p:cNvCxnSpPr>
            <p:nvPr/>
          </p:nvCxnSpPr>
          <p:spPr>
            <a:xfrm flipH="1">
              <a:off x="7039523" y="5789407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37">
              <a:extLst>
                <a:ext uri="{FF2B5EF4-FFF2-40B4-BE49-F238E27FC236}">
                  <a16:creationId xmlns:a16="http://schemas.microsoft.com/office/drawing/2014/main" id="{1BC3440E-73E9-09C0-9D62-91527514F621}"/>
                </a:ext>
              </a:extLst>
            </p:cNvPr>
            <p:cNvCxnSpPr/>
            <p:nvPr/>
          </p:nvCxnSpPr>
          <p:spPr>
            <a:xfrm rot="5400000" flipH="1" flipV="1">
              <a:off x="4130476" y="5389152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128AB7-B945-2404-38B2-8EF3BAA47060}"/>
                </a:ext>
              </a:extLst>
            </p:cNvPr>
            <p:cNvSpPr txBox="1"/>
            <p:nvPr/>
          </p:nvSpPr>
          <p:spPr>
            <a:xfrm>
              <a:off x="5761849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84331-E715-6D24-91B2-83CD83BA785F}"/>
                </a:ext>
              </a:extLst>
            </p:cNvPr>
            <p:cNvSpPr txBox="1"/>
            <p:nvPr/>
          </p:nvSpPr>
          <p:spPr>
            <a:xfrm>
              <a:off x="7160057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18FFFF3-CF14-2471-D69B-922ED10692E9}"/>
                </a:ext>
              </a:extLst>
            </p:cNvPr>
            <p:cNvSpPr/>
            <p:nvPr/>
          </p:nvSpPr>
          <p:spPr>
            <a:xfrm>
              <a:off x="7854590" y="5560807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980C6-E3F4-2CAD-9007-8E61A7C91E91}"/>
              </a:ext>
            </a:extLst>
          </p:cNvPr>
          <p:cNvSpPr/>
          <p:nvPr/>
        </p:nvSpPr>
        <p:spPr>
          <a:xfrm>
            <a:off x="8890013" y="2412917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C91843-2582-B2FB-F6F9-8CB66FE042D9}"/>
              </a:ext>
            </a:extLst>
          </p:cNvPr>
          <p:cNvSpPr/>
          <p:nvPr/>
        </p:nvSpPr>
        <p:spPr>
          <a:xfrm>
            <a:off x="8890013" y="4865332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9B770C-F200-8F5A-EDFA-8C1857E709A3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4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1D9E8C-6026-54A8-524B-B20280AAA27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in NFA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71D9E8C-6026-54A8-524B-B20280AAA2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AA4DA-ACE8-11CE-A0BB-ECB5A2F3CC55}"/>
                  </a:ext>
                </a:extLst>
              </p:cNvPr>
              <p:cNvSpPr txBox="1"/>
              <p:nvPr/>
            </p:nvSpPr>
            <p:spPr>
              <a:xfrm>
                <a:off x="71904" y="1076980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,111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AA4DA-ACE8-11CE-A0BB-ECB5A2F3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" y="1076980"/>
                <a:ext cx="1828800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A697-F042-5FBA-0D62-B8AB4C2B7154}"/>
                  </a:ext>
                </a:extLst>
              </p:cNvPr>
              <p:cNvSpPr txBox="1"/>
              <p:nvPr/>
            </p:nvSpPr>
            <p:spPr>
              <a:xfrm>
                <a:off x="1900704" y="791390"/>
                <a:ext cx="3539512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𝟏𝟏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12A697-F042-5FBA-0D62-B8AB4C2B7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704" y="791390"/>
                <a:ext cx="3539512" cy="883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E51C8-5560-E9AE-86AA-3C804ADE8C1C}"/>
                  </a:ext>
                </a:extLst>
              </p:cNvPr>
              <p:cNvSpPr txBox="1"/>
              <p:nvPr/>
            </p:nvSpPr>
            <p:spPr>
              <a:xfrm>
                <a:off x="1882561" y="1837682"/>
                <a:ext cx="3539509" cy="8843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2E51C8-5560-E9AE-86AA-3C804ADE8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561" y="1837682"/>
                <a:ext cx="3539509" cy="8843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0D15B1-AA75-F635-B6A9-B20AEEA4DB33}"/>
                  </a:ext>
                </a:extLst>
              </p:cNvPr>
              <p:cNvSpPr txBox="1"/>
              <p:nvPr/>
            </p:nvSpPr>
            <p:spPr>
              <a:xfrm>
                <a:off x="1873810" y="2967146"/>
                <a:ext cx="37773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0D15B1-AA75-F635-B6A9-B20AEEA4D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810" y="2967146"/>
                <a:ext cx="3777395" cy="400110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549F9-994E-93C4-1207-0B1B02A5826A}"/>
                  </a:ext>
                </a:extLst>
              </p:cNvPr>
              <p:cNvSpPr txBox="1"/>
              <p:nvPr/>
            </p:nvSpPr>
            <p:spPr>
              <a:xfrm>
                <a:off x="1873810" y="3490366"/>
                <a:ext cx="35664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549F9-994E-93C4-1207-0B1B02A5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810" y="3490366"/>
                <a:ext cx="3566406" cy="400110"/>
              </a:xfrm>
              <a:prstGeom prst="rect">
                <a:avLst/>
              </a:prstGeom>
              <a:blipFill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0F918C-7931-09E8-6EDF-84C1B6E1D08D}"/>
                  </a:ext>
                </a:extLst>
              </p:cNvPr>
              <p:cNvSpPr txBox="1"/>
              <p:nvPr/>
            </p:nvSpPr>
            <p:spPr>
              <a:xfrm>
                <a:off x="45010" y="4230235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,011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0F918C-7931-09E8-6EDF-84C1B6E1D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0" y="4230235"/>
                <a:ext cx="1828800" cy="400110"/>
              </a:xfrm>
              <a:prstGeom prst="rect">
                <a:avLst/>
              </a:prstGeom>
              <a:blipFill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C25C-A81B-0FC9-739A-35039C3D75A7}"/>
                  </a:ext>
                </a:extLst>
              </p:cNvPr>
              <p:cNvSpPr txBox="1"/>
              <p:nvPr/>
            </p:nvSpPr>
            <p:spPr>
              <a:xfrm>
                <a:off x="1873810" y="3944645"/>
                <a:ext cx="3597586" cy="883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B6C25C-A81B-0FC9-739A-35039C3D7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810" y="3944645"/>
                <a:ext cx="3597586" cy="8838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2CC0C-D133-2274-DC87-BBD31F7695A7}"/>
                  </a:ext>
                </a:extLst>
              </p:cNvPr>
              <p:cNvSpPr txBox="1"/>
              <p:nvPr/>
            </p:nvSpPr>
            <p:spPr>
              <a:xfrm>
                <a:off x="1855667" y="5082964"/>
                <a:ext cx="36769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2CC0C-D133-2274-DC87-BBD31F769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67" y="5082964"/>
                <a:ext cx="3676989" cy="400110"/>
              </a:xfrm>
              <a:prstGeom prst="rect">
                <a:avLst/>
              </a:prstGeom>
              <a:blipFill>
                <a:blip r:embed="rId1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C93B87-1F8F-01D1-A387-FE6FDE027CE6}"/>
                  </a:ext>
                </a:extLst>
              </p:cNvPr>
              <p:cNvSpPr txBox="1"/>
              <p:nvPr/>
            </p:nvSpPr>
            <p:spPr>
              <a:xfrm>
                <a:off x="1855667" y="5606184"/>
                <a:ext cx="3584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C93B87-1F8F-01D1-A387-FE6FDE027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667" y="5606184"/>
                <a:ext cx="3584549" cy="400110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F30A831-5C3B-7A5D-C692-6CF0DE3A4B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610387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b="0" i="1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0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rgbClr val="0E47A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2000" b="1" i="1" smtClean="0">
                                            <a:solidFill>
                                              <a:srgbClr val="0E47A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𝒒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  <m:r>
                                      <a:rPr lang="en-US" sz="2000" b="1" i="1" smtClean="0">
                                        <a:solidFill>
                                          <a:srgbClr val="0E47A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2000" b="0" dirty="0">
                            <a:solidFill>
                              <a:srgbClr val="0E47A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DF30A831-5C3B-7A5D-C692-6CF0DE3A4B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610387"/>
                  </p:ext>
                </p:extLst>
              </p:nvPr>
            </p:nvGraphicFramePr>
            <p:xfrm>
              <a:off x="7854590" y="1095875"/>
              <a:ext cx="3533680" cy="12418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4794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542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12" t="-1538" r="-139918" b="-21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72189" t="-1538" r="-592" b="-218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45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12" t="-47143" r="-139918" b="-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72189" t="-47143" r="-592" b="-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D15D0371-D896-6113-9011-A42405953535}"/>
              </a:ext>
            </a:extLst>
          </p:cNvPr>
          <p:cNvGrpSpPr/>
          <p:nvPr/>
        </p:nvGrpSpPr>
        <p:grpSpPr>
          <a:xfrm>
            <a:off x="6693940" y="3273676"/>
            <a:ext cx="5158467" cy="1476207"/>
            <a:chOff x="3229523" y="4618000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778D5BD-995C-208D-EB5A-734E8490D202}"/>
                    </a:ext>
                  </a:extLst>
                </p:cNvPr>
                <p:cNvSpPr/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91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7E129D5-8D9C-DDC5-01F2-1E16F73FEF18}"/>
                </a:ext>
              </a:extLst>
            </p:cNvPr>
            <p:cNvCxnSpPr>
              <a:stCxn id="15" idx="2"/>
            </p:cNvCxnSpPr>
            <p:nvPr/>
          </p:nvCxnSpPr>
          <p:spPr>
            <a:xfrm flipH="1">
              <a:off x="3229523" y="5789407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DD00CC48-D67A-796E-24CF-78FBE475788D}"/>
                    </a:ext>
                  </a:extLst>
                </p:cNvPr>
                <p:cNvSpPr/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6877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DE98AAB4-5047-3348-201D-D6E4BBF24E46}"/>
                    </a:ext>
                  </a:extLst>
                </p:cNvPr>
                <p:cNvSpPr/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923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C61895F-89FE-4D69-A60B-4A675FBE9E10}"/>
                    </a:ext>
                  </a:extLst>
                </p:cNvPr>
                <p:cNvSpPr/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8390" y="5484607"/>
                  <a:ext cx="609600" cy="6096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D710BA8-7DA4-9F8E-233C-5BEA1A0EC183}"/>
                </a:ext>
              </a:extLst>
            </p:cNvPr>
            <p:cNvCxnSpPr>
              <a:stCxn id="17" idx="2"/>
              <a:endCxn id="15" idx="6"/>
            </p:cNvCxnSpPr>
            <p:nvPr/>
          </p:nvCxnSpPr>
          <p:spPr>
            <a:xfrm flipH="1">
              <a:off x="4448723" y="5789407"/>
              <a:ext cx="648154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FFA876-79CA-5DED-78B6-8E6300E0E1BD}"/>
                </a:ext>
              </a:extLst>
            </p:cNvPr>
            <p:cNvSpPr txBox="1"/>
            <p:nvPr/>
          </p:nvSpPr>
          <p:spPr>
            <a:xfrm>
              <a:off x="4592929" y="5450853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38DD91-B046-C097-1089-D9A646A41422}"/>
                </a:ext>
              </a:extLst>
            </p:cNvPr>
            <p:cNvSpPr txBox="1"/>
            <p:nvPr/>
          </p:nvSpPr>
          <p:spPr>
            <a:xfrm>
              <a:off x="3888182" y="4618000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9768B6F-590F-772F-183D-884261A4A7EB}"/>
                </a:ext>
              </a:extLst>
            </p:cNvPr>
            <p:cNvCxnSpPr>
              <a:stCxn id="18" idx="2"/>
              <a:endCxn id="17" idx="6"/>
            </p:cNvCxnSpPr>
            <p:nvPr/>
          </p:nvCxnSpPr>
          <p:spPr>
            <a:xfrm flipH="1">
              <a:off x="5706477" y="5789407"/>
              <a:ext cx="723446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89133F0-6415-8929-2035-3E627455952F}"/>
                </a:ext>
              </a:extLst>
            </p:cNvPr>
            <p:cNvCxnSpPr>
              <a:stCxn id="19" idx="2"/>
              <a:endCxn id="18" idx="6"/>
            </p:cNvCxnSpPr>
            <p:nvPr/>
          </p:nvCxnSpPr>
          <p:spPr>
            <a:xfrm flipH="1">
              <a:off x="7039523" y="5789407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41">
              <a:extLst>
                <a:ext uri="{FF2B5EF4-FFF2-40B4-BE49-F238E27FC236}">
                  <a16:creationId xmlns:a16="http://schemas.microsoft.com/office/drawing/2014/main" id="{C1D5F60F-0D75-64F9-5094-A3F7DAEE13E3}"/>
                </a:ext>
              </a:extLst>
            </p:cNvPr>
            <p:cNvCxnSpPr/>
            <p:nvPr/>
          </p:nvCxnSpPr>
          <p:spPr>
            <a:xfrm rot="5400000" flipH="1" flipV="1">
              <a:off x="4130476" y="5389152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EC3D2B-A92C-BBBA-1DCF-31B1376947F0}"/>
                </a:ext>
              </a:extLst>
            </p:cNvPr>
            <p:cNvSpPr txBox="1"/>
            <p:nvPr/>
          </p:nvSpPr>
          <p:spPr>
            <a:xfrm>
              <a:off x="5761849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31E7F4-3D51-8D1A-E31C-884925065585}"/>
                </a:ext>
              </a:extLst>
            </p:cNvPr>
            <p:cNvSpPr txBox="1"/>
            <p:nvPr/>
          </p:nvSpPr>
          <p:spPr>
            <a:xfrm>
              <a:off x="7160057" y="5450853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69480D3-EF4C-D28B-CCC5-2DDD475353CE}"/>
                </a:ext>
              </a:extLst>
            </p:cNvPr>
            <p:cNvSpPr/>
            <p:nvPr/>
          </p:nvSpPr>
          <p:spPr>
            <a:xfrm>
              <a:off x="7854590" y="5560807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CE41181-E565-60AB-79CA-AC84B1DAE84E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06074C3-89EC-4C6E-F66D-ED0DD02E0209}"/>
              </a:ext>
            </a:extLst>
          </p:cNvPr>
          <p:cNvSpPr/>
          <p:nvPr/>
        </p:nvSpPr>
        <p:spPr>
          <a:xfrm>
            <a:off x="8890013" y="2412917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8EABC5-ACFD-2F47-8993-EF2DC0695982}"/>
              </a:ext>
            </a:extLst>
          </p:cNvPr>
          <p:cNvSpPr/>
          <p:nvPr/>
        </p:nvSpPr>
        <p:spPr>
          <a:xfrm>
            <a:off x="8890013" y="4865332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62442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143E6-4002-C8C3-D068-AE3083B9F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EE773F-8A2A-BC15-1D68-F4C9D5F0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 to FA using subset construction method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47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5688-E786-5719-4945-F12C8DB6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0F3FF-C8A2-F052-3B6F-55BFEC3FC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regular expression is a sequence of characters that </a:t>
            </a:r>
            <a:r>
              <a:rPr lang="en-US" b="1" dirty="0">
                <a:solidFill>
                  <a:srgbClr val="C00000"/>
                </a:solidFill>
              </a:rPr>
              <a:t>defines a pattern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E47A1"/>
                </a:solidFill>
              </a:rPr>
              <a:t>Notational shorthand's</a:t>
            </a:r>
            <a:endParaRPr lang="en-US" altLang="en-US" b="1" dirty="0">
              <a:solidFill>
                <a:srgbClr val="0E47A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One or more instances:  +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Zero or more instances:  *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Zero or one instances:  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Alphabets: </a:t>
            </a:r>
            <a:r>
              <a:rPr lang="el-GR" altLang="en-US" dirty="0"/>
              <a:t>Σ</a:t>
            </a:r>
            <a:endParaRPr lang="en-US" alt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264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D26-F46B-597D-56F5-824383E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1: Conversion from NFA to 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29EFD-212C-5003-F616-679BED5F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F24CC-89BC-CE21-9199-29E05624ACFA}"/>
              </a:ext>
            </a:extLst>
          </p:cNvPr>
          <p:cNvGrpSpPr/>
          <p:nvPr/>
        </p:nvGrpSpPr>
        <p:grpSpPr>
          <a:xfrm>
            <a:off x="3475298" y="933011"/>
            <a:ext cx="2554480" cy="2603106"/>
            <a:chOff x="304800" y="1714500"/>
            <a:chExt cx="4609873" cy="3705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EC3725-34A0-D490-B23B-BD5E14336CC2}"/>
                </a:ext>
              </a:extLst>
            </p:cNvPr>
            <p:cNvSpPr txBox="1"/>
            <p:nvPr/>
          </p:nvSpPr>
          <p:spPr>
            <a:xfrm>
              <a:off x="3036432" y="5050479"/>
              <a:ext cx="38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14CC44-BEF5-F9D4-0C6D-C7F861E87EAC}"/>
                </a:ext>
              </a:extLst>
            </p:cNvPr>
            <p:cNvGrpSpPr/>
            <p:nvPr/>
          </p:nvGrpSpPr>
          <p:grpSpPr>
            <a:xfrm>
              <a:off x="304800" y="1714500"/>
              <a:ext cx="4609873" cy="3276601"/>
              <a:chOff x="304800" y="1714500"/>
              <a:chExt cx="4609873" cy="327660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BE31D2F-C0AC-D0E6-DE3B-FF593ED8F978}"/>
                  </a:ext>
                </a:extLst>
              </p:cNvPr>
              <p:cNvSpPr/>
              <p:nvPr/>
            </p:nvSpPr>
            <p:spPr>
              <a:xfrm>
                <a:off x="838200" y="30099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6FA04E7-7C8C-8F4C-DF8F-621B9238BCBF}"/>
                  </a:ext>
                </a:extLst>
              </p:cNvPr>
              <p:cNvCxnSpPr>
                <a:endCxn id="7" idx="2"/>
              </p:cNvCxnSpPr>
              <p:nvPr/>
            </p:nvCxnSpPr>
            <p:spPr>
              <a:xfrm>
                <a:off x="304800" y="3352800"/>
                <a:ext cx="533400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8FFD1C-D17A-01EB-4E42-110E254464E1}"/>
                  </a:ext>
                </a:extLst>
              </p:cNvPr>
              <p:cNvSpPr/>
              <p:nvPr/>
            </p:nvSpPr>
            <p:spPr>
              <a:xfrm>
                <a:off x="2502320" y="4305301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281B98D-6560-3B63-6C19-8B632E921F5F}"/>
                  </a:ext>
                </a:extLst>
              </p:cNvPr>
              <p:cNvSpPr/>
              <p:nvPr/>
            </p:nvSpPr>
            <p:spPr>
              <a:xfrm>
                <a:off x="4228873" y="30099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4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234381-0813-AAB1-3138-EA1B4F60E4B3}"/>
                  </a:ext>
                </a:extLst>
              </p:cNvPr>
              <p:cNvCxnSpPr>
                <a:stCxn id="7" idx="6"/>
                <a:endCxn id="10" idx="2"/>
              </p:cNvCxnSpPr>
              <p:nvPr/>
            </p:nvCxnSpPr>
            <p:spPr>
              <a:xfrm>
                <a:off x="1524000" y="3352800"/>
                <a:ext cx="2704873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5E73A8A-CF34-C172-E719-8C406EFA6EB3}"/>
                  </a:ext>
                </a:extLst>
              </p:cNvPr>
              <p:cNvCxnSpPr>
                <a:stCxn id="7" idx="0"/>
                <a:endCxn id="17" idx="2"/>
              </p:cNvCxnSpPr>
              <p:nvPr/>
            </p:nvCxnSpPr>
            <p:spPr>
              <a:xfrm flipV="1">
                <a:off x="1181100" y="2057400"/>
                <a:ext cx="1321220" cy="95250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D4C22B-42E3-AC4B-191E-5B5085F96599}"/>
                  </a:ext>
                </a:extLst>
              </p:cNvPr>
              <p:cNvCxnSpPr>
                <a:stCxn id="17" idx="6"/>
                <a:endCxn id="10" idx="0"/>
              </p:cNvCxnSpPr>
              <p:nvPr/>
            </p:nvCxnSpPr>
            <p:spPr>
              <a:xfrm>
                <a:off x="3188120" y="2057400"/>
                <a:ext cx="1383653" cy="95250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D7F2C95-F00B-FF34-300E-A61D31F32E43}"/>
                  </a:ext>
                </a:extLst>
              </p:cNvPr>
              <p:cNvCxnSpPr>
                <a:stCxn id="7" idx="4"/>
                <a:endCxn id="9" idx="2"/>
              </p:cNvCxnSpPr>
              <p:nvPr/>
            </p:nvCxnSpPr>
            <p:spPr>
              <a:xfrm>
                <a:off x="1181100" y="3695700"/>
                <a:ext cx="1321220" cy="95250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06D9C9-3695-B474-869A-DADDFBBC91FA}"/>
                  </a:ext>
                </a:extLst>
              </p:cNvPr>
              <p:cNvCxnSpPr>
                <a:stCxn id="9" idx="6"/>
                <a:endCxn id="10" idx="4"/>
              </p:cNvCxnSpPr>
              <p:nvPr/>
            </p:nvCxnSpPr>
            <p:spPr>
              <a:xfrm flipV="1">
                <a:off x="3188120" y="3695700"/>
                <a:ext cx="1383653" cy="95250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78">
                <a:extLst>
                  <a:ext uri="{FF2B5EF4-FFF2-40B4-BE49-F238E27FC236}">
                    <a16:creationId xmlns:a16="http://schemas.microsoft.com/office/drawing/2014/main" id="{C288FC84-4349-F7D4-CE6C-626B1D0DFBA7}"/>
                  </a:ext>
                </a:extLst>
              </p:cNvPr>
              <p:cNvCxnSpPr>
                <a:stCxn id="9" idx="5"/>
                <a:endCxn id="9" idx="3"/>
              </p:cNvCxnSpPr>
              <p:nvPr/>
            </p:nvCxnSpPr>
            <p:spPr>
              <a:xfrm rot="5400000">
                <a:off x="2845220" y="4648201"/>
                <a:ext cx="12700" cy="484934"/>
              </a:xfrm>
              <a:prstGeom prst="curvedConnector3">
                <a:avLst>
                  <a:gd name="adj1" fmla="val 4278315"/>
                </a:avLst>
              </a:prstGeom>
              <a:ln w="25400">
                <a:solidFill>
                  <a:srgbClr val="0E47A1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914C92D-A864-7C60-C9D3-18F22D7C9255}"/>
                  </a:ext>
                </a:extLst>
              </p:cNvPr>
              <p:cNvSpPr/>
              <p:nvPr/>
            </p:nvSpPr>
            <p:spPr>
              <a:xfrm>
                <a:off x="2502320" y="17145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2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CCC55D4-680F-82A7-2230-1C9DD1508B9F}"/>
                  </a:ext>
                </a:extLst>
              </p:cNvPr>
              <p:cNvSpPr/>
              <p:nvPr/>
            </p:nvSpPr>
            <p:spPr>
              <a:xfrm>
                <a:off x="4297453" y="3078480"/>
                <a:ext cx="548640" cy="5486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788693-6D89-852E-7174-3FB1EC7DC4CD}"/>
                  </a:ext>
                </a:extLst>
              </p:cNvPr>
              <p:cNvSpPr txBox="1"/>
              <p:nvPr/>
            </p:nvSpPr>
            <p:spPr>
              <a:xfrm>
                <a:off x="4015727" y="2164317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BA8B60-2E8F-60EC-B451-376F6DB2AD85}"/>
                  </a:ext>
                </a:extLst>
              </p:cNvPr>
              <p:cNvSpPr txBox="1"/>
              <p:nvPr/>
            </p:nvSpPr>
            <p:spPr>
              <a:xfrm>
                <a:off x="1447800" y="4000500"/>
                <a:ext cx="382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36D89-6250-2C6D-6160-805A84EFE451}"/>
                  </a:ext>
                </a:extLst>
              </p:cNvPr>
              <p:cNvSpPr txBox="1"/>
              <p:nvPr/>
            </p:nvSpPr>
            <p:spPr>
              <a:xfrm>
                <a:off x="1332787" y="2137298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7755D3-D429-2729-D675-3EE2B28043EF}"/>
                  </a:ext>
                </a:extLst>
              </p:cNvPr>
              <p:cNvSpPr txBox="1"/>
              <p:nvPr/>
            </p:nvSpPr>
            <p:spPr>
              <a:xfrm>
                <a:off x="2654008" y="2854018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FFD19-453C-B05E-0325-70FD1A733740}"/>
                  </a:ext>
                </a:extLst>
              </p:cNvPr>
              <p:cNvSpPr txBox="1"/>
              <p:nvPr/>
            </p:nvSpPr>
            <p:spPr>
              <a:xfrm>
                <a:off x="3824514" y="4091998"/>
                <a:ext cx="382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AAC16AE-B220-3EF8-0986-11F7FA47F5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3548530"/>
                  </p:ext>
                </p:extLst>
              </p:nvPr>
            </p:nvGraphicFramePr>
            <p:xfrm>
              <a:off x="475345" y="994238"/>
              <a:ext cx="2233205" cy="21276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0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9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5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{2,3}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{3}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AAC16AE-B220-3EF8-0986-11F7FA47F5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3548530"/>
                  </p:ext>
                </p:extLst>
              </p:nvPr>
            </p:nvGraphicFramePr>
            <p:xfrm>
              <a:off x="475345" y="994238"/>
              <a:ext cx="2233205" cy="21276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0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9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1429" r="-537931" b="-4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1429" r="-101290" b="-4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065" t="-1429" r="-1290" b="-4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{2,3}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201429" r="-10129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{3}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401429" r="-101290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065" t="-401429" r="-1290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6AF9AD2-75B2-3602-3766-F4E4C9ED0644}"/>
              </a:ext>
            </a:extLst>
          </p:cNvPr>
          <p:cNvSpPr/>
          <p:nvPr/>
        </p:nvSpPr>
        <p:spPr>
          <a:xfrm>
            <a:off x="573226" y="317786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D5CC8D-7885-1838-C9B0-499CAF2E0552}"/>
              </a:ext>
            </a:extLst>
          </p:cNvPr>
          <p:cNvSpPr/>
          <p:nvPr/>
        </p:nvSpPr>
        <p:spPr>
          <a:xfrm>
            <a:off x="4009844" y="3664752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FB3012-A049-B945-907A-056765DF207C}"/>
              </a:ext>
            </a:extLst>
          </p:cNvPr>
          <p:cNvCxnSpPr/>
          <p:nvPr/>
        </p:nvCxnSpPr>
        <p:spPr>
          <a:xfrm>
            <a:off x="6533001" y="838931"/>
            <a:ext cx="0" cy="27432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3A6516-389F-E6F8-BCC4-E49A2B16FED4}"/>
                  </a:ext>
                </a:extLst>
              </p:cNvPr>
              <p:cNvSpPr txBox="1"/>
              <p:nvPr/>
            </p:nvSpPr>
            <p:spPr>
              <a:xfrm>
                <a:off x="7393288" y="1029986"/>
                <a:ext cx="427550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{2,3}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3A6516-389F-E6F8-BCC4-E49A2B16F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88" y="1029986"/>
                <a:ext cx="4275509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EABD66-6719-88EF-3569-69473A80376B}"/>
                  </a:ext>
                </a:extLst>
              </p:cNvPr>
              <p:cNvSpPr txBox="1"/>
              <p:nvPr/>
            </p:nvSpPr>
            <p:spPr>
              <a:xfrm>
                <a:off x="7393289" y="1539574"/>
                <a:ext cx="42755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EABD66-6719-88EF-3569-69473A803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89" y="1539574"/>
                <a:ext cx="4275508" cy="400110"/>
              </a:xfrm>
              <a:prstGeom prst="rect">
                <a:avLst/>
              </a:prstGeom>
              <a:blipFill>
                <a:blip r:embed="rId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250416-0F62-EAA9-0975-B8571C2D7DCF}"/>
                  </a:ext>
                </a:extLst>
              </p:cNvPr>
              <p:cNvSpPr txBox="1"/>
              <p:nvPr/>
            </p:nvSpPr>
            <p:spPr>
              <a:xfrm>
                <a:off x="7393288" y="2221136"/>
                <a:ext cx="60876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250416-0F62-EAA9-0975-B8571C2D7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88" y="2221136"/>
                <a:ext cx="6087691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08364B-F9C7-3F20-AE81-2A3A4C5044D8}"/>
                  </a:ext>
                </a:extLst>
              </p:cNvPr>
              <p:cNvSpPr txBox="1"/>
              <p:nvPr/>
            </p:nvSpPr>
            <p:spPr>
              <a:xfrm>
                <a:off x="8572684" y="2648717"/>
                <a:ext cx="4525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F08364B-F9C7-3F20-AE81-2A3A4C504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684" y="2648717"/>
                <a:ext cx="4525589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42CA21-8F32-5AC3-47D8-E59DDBFC2E85}"/>
                  </a:ext>
                </a:extLst>
              </p:cNvPr>
              <p:cNvSpPr txBox="1"/>
              <p:nvPr/>
            </p:nvSpPr>
            <p:spPr>
              <a:xfrm>
                <a:off x="7393287" y="3063574"/>
                <a:ext cx="60876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(3,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C42CA21-8F32-5AC3-47D8-E59DDBFC2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287" y="3063574"/>
                <a:ext cx="6087691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53FB33-7FE3-7C75-DA6D-DC1FD1FC99A9}"/>
                  </a:ext>
                </a:extLst>
              </p:cNvPr>
              <p:cNvSpPr txBox="1"/>
              <p:nvPr/>
            </p:nvSpPr>
            <p:spPr>
              <a:xfrm>
                <a:off x="8572684" y="3433201"/>
                <a:ext cx="45255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{3,4}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153FB33-7FE3-7C75-DA6D-DC1FD1FC9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684" y="3433201"/>
                <a:ext cx="4525589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4CE7A5-9202-8BE6-609C-8FE57674D137}"/>
                  </a:ext>
                </a:extLst>
              </p:cNvPr>
              <p:cNvSpPr txBox="1"/>
              <p:nvPr/>
            </p:nvSpPr>
            <p:spPr>
              <a:xfrm>
                <a:off x="7431388" y="3917256"/>
                <a:ext cx="3848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(4,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)=  {∅}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4CE7A5-9202-8BE6-609C-8FE57674D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88" y="3917256"/>
                <a:ext cx="3848100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BE9A24-2E16-B114-B865-B03FF4A598C5}"/>
                  </a:ext>
                </a:extLst>
              </p:cNvPr>
              <p:cNvSpPr txBox="1"/>
              <p:nvPr/>
            </p:nvSpPr>
            <p:spPr>
              <a:xfrm>
                <a:off x="7431388" y="4401424"/>
                <a:ext cx="38481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(4,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)=  {∅}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DBE9A24-2E16-B114-B865-B03FF4A59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1388" y="4401424"/>
                <a:ext cx="3848100" cy="40011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3F3EA774-8816-5FF6-94C8-E544A0B9A057}"/>
              </a:ext>
            </a:extLst>
          </p:cNvPr>
          <p:cNvSpPr/>
          <p:nvPr/>
        </p:nvSpPr>
        <p:spPr>
          <a:xfrm>
            <a:off x="2389173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1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DB348A6-74C6-BB02-F1EA-4AB5326C45D0}"/>
              </a:ext>
            </a:extLst>
          </p:cNvPr>
          <p:cNvCxnSpPr/>
          <p:nvPr/>
        </p:nvCxnSpPr>
        <p:spPr>
          <a:xfrm>
            <a:off x="1885269" y="4614367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65BD401-63C8-8E54-97E4-213AB6BE7995}"/>
              </a:ext>
            </a:extLst>
          </p:cNvPr>
          <p:cNvSpPr/>
          <p:nvPr/>
        </p:nvSpPr>
        <p:spPr>
          <a:xfrm>
            <a:off x="6339457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3,4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8992EC-B98A-B637-4E2C-E23E4E9FB825}"/>
              </a:ext>
            </a:extLst>
          </p:cNvPr>
          <p:cNvCxnSpPr>
            <a:cxnSpLocks/>
            <a:stCxn id="36" idx="4"/>
            <a:endCxn id="42" idx="1"/>
          </p:cNvCxnSpPr>
          <p:nvPr/>
        </p:nvCxnSpPr>
        <p:spPr>
          <a:xfrm>
            <a:off x="2732073" y="4957267"/>
            <a:ext cx="718342" cy="9234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C3CF8E9-7F0B-0276-8204-ECB6C17AE404}"/>
              </a:ext>
            </a:extLst>
          </p:cNvPr>
          <p:cNvSpPr txBox="1"/>
          <p:nvPr/>
        </p:nvSpPr>
        <p:spPr>
          <a:xfrm>
            <a:off x="5401105" y="426063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A9B7396-0BEF-5A16-2A07-F2F235EA2CAF}"/>
              </a:ext>
            </a:extLst>
          </p:cNvPr>
          <p:cNvSpPr/>
          <p:nvPr/>
        </p:nvSpPr>
        <p:spPr>
          <a:xfrm>
            <a:off x="4364315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2,3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97A81D2-D2B9-F3F3-F4E5-F2719D34DF9E}"/>
              </a:ext>
            </a:extLst>
          </p:cNvPr>
          <p:cNvSpPr/>
          <p:nvPr/>
        </p:nvSpPr>
        <p:spPr>
          <a:xfrm>
            <a:off x="3349982" y="578033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4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C47887-FA90-989E-2117-71ED4F27C0B0}"/>
              </a:ext>
            </a:extLst>
          </p:cNvPr>
          <p:cNvCxnSpPr>
            <a:stCxn id="36" idx="6"/>
            <a:endCxn id="41" idx="2"/>
          </p:cNvCxnSpPr>
          <p:nvPr/>
        </p:nvCxnSpPr>
        <p:spPr>
          <a:xfrm>
            <a:off x="3074973" y="4614367"/>
            <a:ext cx="12893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27FA47-E953-15AF-B4B7-A061C33CEE8B}"/>
              </a:ext>
            </a:extLst>
          </p:cNvPr>
          <p:cNvCxnSpPr>
            <a:stCxn id="41" idx="6"/>
            <a:endCxn id="38" idx="2"/>
          </p:cNvCxnSpPr>
          <p:nvPr/>
        </p:nvCxnSpPr>
        <p:spPr>
          <a:xfrm>
            <a:off x="5050115" y="4614367"/>
            <a:ext cx="12893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6B8D17D-3AD4-AC77-145D-84C93AA5AECF}"/>
              </a:ext>
            </a:extLst>
          </p:cNvPr>
          <p:cNvCxnSpPr>
            <a:cxnSpLocks/>
            <a:stCxn id="41" idx="4"/>
            <a:endCxn id="42" idx="7"/>
          </p:cNvCxnSpPr>
          <p:nvPr/>
        </p:nvCxnSpPr>
        <p:spPr>
          <a:xfrm flipH="1">
            <a:off x="3935349" y="4957267"/>
            <a:ext cx="771866" cy="9234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F264AE9-7372-BE80-5F69-87CFDB0C8B67}"/>
              </a:ext>
            </a:extLst>
          </p:cNvPr>
          <p:cNvSpPr txBox="1"/>
          <p:nvPr/>
        </p:nvSpPr>
        <p:spPr>
          <a:xfrm>
            <a:off x="2724570" y="5406827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8F49E48-F6B2-CFFA-598B-5DD67C7D73E3}"/>
              </a:ext>
            </a:extLst>
          </p:cNvPr>
          <p:cNvSpPr txBox="1"/>
          <p:nvPr/>
        </p:nvSpPr>
        <p:spPr>
          <a:xfrm>
            <a:off x="3487303" y="424875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BD88B98-DB04-D448-8C58-0B75F63D21F4}"/>
              </a:ext>
            </a:extLst>
          </p:cNvPr>
          <p:cNvSpPr txBox="1"/>
          <p:nvPr/>
        </p:nvSpPr>
        <p:spPr>
          <a:xfrm>
            <a:off x="4051559" y="502535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1455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animBg="1"/>
      <p:bldP spid="38" grpId="0" animBg="1"/>
      <p:bldP spid="40" grpId="0"/>
      <p:bldP spid="41" grpId="0" animBg="1"/>
      <p:bldP spid="42" grpId="0" animBg="1"/>
      <p:bldP spid="46" grpId="0"/>
      <p:bldP spid="47" grpId="0"/>
      <p:bldP spid="4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D26-F46B-597D-56F5-824383E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1: Conversion from NFA to 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29EFD-212C-5003-F616-679BED5F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CBF24CC-89BC-CE21-9199-29E05624ACFA}"/>
              </a:ext>
            </a:extLst>
          </p:cNvPr>
          <p:cNvGrpSpPr/>
          <p:nvPr/>
        </p:nvGrpSpPr>
        <p:grpSpPr>
          <a:xfrm>
            <a:off x="3475298" y="933011"/>
            <a:ext cx="2554480" cy="2603106"/>
            <a:chOff x="304800" y="1714500"/>
            <a:chExt cx="4609873" cy="37053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EC3725-34A0-D490-B23B-BD5E14336CC2}"/>
                </a:ext>
              </a:extLst>
            </p:cNvPr>
            <p:cNvSpPr txBox="1"/>
            <p:nvPr/>
          </p:nvSpPr>
          <p:spPr>
            <a:xfrm>
              <a:off x="3036432" y="5050479"/>
              <a:ext cx="3824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b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14CC44-BEF5-F9D4-0C6D-C7F861E87EAC}"/>
                </a:ext>
              </a:extLst>
            </p:cNvPr>
            <p:cNvGrpSpPr/>
            <p:nvPr/>
          </p:nvGrpSpPr>
          <p:grpSpPr>
            <a:xfrm>
              <a:off x="304800" y="1714500"/>
              <a:ext cx="4609873" cy="3276601"/>
              <a:chOff x="304800" y="1714500"/>
              <a:chExt cx="4609873" cy="327660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BE31D2F-C0AC-D0E6-DE3B-FF593ED8F978}"/>
                  </a:ext>
                </a:extLst>
              </p:cNvPr>
              <p:cNvSpPr/>
              <p:nvPr/>
            </p:nvSpPr>
            <p:spPr>
              <a:xfrm>
                <a:off x="838200" y="30099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1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6FA04E7-7C8C-8F4C-DF8F-621B9238BCBF}"/>
                  </a:ext>
                </a:extLst>
              </p:cNvPr>
              <p:cNvCxnSpPr>
                <a:endCxn id="7" idx="2"/>
              </p:cNvCxnSpPr>
              <p:nvPr/>
            </p:nvCxnSpPr>
            <p:spPr>
              <a:xfrm>
                <a:off x="304800" y="3352800"/>
                <a:ext cx="533400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8FFD1C-D17A-01EB-4E42-110E254464E1}"/>
                  </a:ext>
                </a:extLst>
              </p:cNvPr>
              <p:cNvSpPr/>
              <p:nvPr/>
            </p:nvSpPr>
            <p:spPr>
              <a:xfrm>
                <a:off x="2502320" y="4305301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281B98D-6560-3B63-6C19-8B632E921F5F}"/>
                  </a:ext>
                </a:extLst>
              </p:cNvPr>
              <p:cNvSpPr/>
              <p:nvPr/>
            </p:nvSpPr>
            <p:spPr>
              <a:xfrm>
                <a:off x="4228873" y="30099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4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B234381-0813-AAB1-3138-EA1B4F60E4B3}"/>
                  </a:ext>
                </a:extLst>
              </p:cNvPr>
              <p:cNvCxnSpPr>
                <a:stCxn id="7" idx="6"/>
                <a:endCxn id="10" idx="2"/>
              </p:cNvCxnSpPr>
              <p:nvPr/>
            </p:nvCxnSpPr>
            <p:spPr>
              <a:xfrm>
                <a:off x="1524000" y="3352800"/>
                <a:ext cx="2704873" cy="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5E73A8A-CF34-C172-E719-8C406EFA6EB3}"/>
                  </a:ext>
                </a:extLst>
              </p:cNvPr>
              <p:cNvCxnSpPr>
                <a:stCxn id="7" idx="0"/>
                <a:endCxn id="17" idx="2"/>
              </p:cNvCxnSpPr>
              <p:nvPr/>
            </p:nvCxnSpPr>
            <p:spPr>
              <a:xfrm flipV="1">
                <a:off x="1181100" y="2057400"/>
                <a:ext cx="1321220" cy="95250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DFD4C22B-42E3-AC4B-191E-5B5085F96599}"/>
                  </a:ext>
                </a:extLst>
              </p:cNvPr>
              <p:cNvCxnSpPr>
                <a:stCxn id="17" idx="6"/>
                <a:endCxn id="10" idx="0"/>
              </p:cNvCxnSpPr>
              <p:nvPr/>
            </p:nvCxnSpPr>
            <p:spPr>
              <a:xfrm>
                <a:off x="3188120" y="2057400"/>
                <a:ext cx="1383653" cy="952500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D7F2C95-F00B-FF34-300E-A61D31F32E43}"/>
                  </a:ext>
                </a:extLst>
              </p:cNvPr>
              <p:cNvCxnSpPr>
                <a:stCxn id="7" idx="4"/>
                <a:endCxn id="9" idx="2"/>
              </p:cNvCxnSpPr>
              <p:nvPr/>
            </p:nvCxnSpPr>
            <p:spPr>
              <a:xfrm>
                <a:off x="1181100" y="3695700"/>
                <a:ext cx="1321220" cy="95250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206D9C9-3695-B474-869A-DADDFBBC91FA}"/>
                  </a:ext>
                </a:extLst>
              </p:cNvPr>
              <p:cNvCxnSpPr>
                <a:stCxn id="9" idx="6"/>
                <a:endCxn id="10" idx="4"/>
              </p:cNvCxnSpPr>
              <p:nvPr/>
            </p:nvCxnSpPr>
            <p:spPr>
              <a:xfrm flipV="1">
                <a:off x="3188120" y="3695700"/>
                <a:ext cx="1383653" cy="952501"/>
              </a:xfrm>
              <a:prstGeom prst="straightConnector1">
                <a:avLst/>
              </a:prstGeom>
              <a:ln w="25400">
                <a:solidFill>
                  <a:srgbClr val="0E47A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urved Connector 78">
                <a:extLst>
                  <a:ext uri="{FF2B5EF4-FFF2-40B4-BE49-F238E27FC236}">
                    <a16:creationId xmlns:a16="http://schemas.microsoft.com/office/drawing/2014/main" id="{C288FC84-4349-F7D4-CE6C-626B1D0DFBA7}"/>
                  </a:ext>
                </a:extLst>
              </p:cNvPr>
              <p:cNvCxnSpPr>
                <a:stCxn id="9" idx="5"/>
                <a:endCxn id="9" idx="3"/>
              </p:cNvCxnSpPr>
              <p:nvPr/>
            </p:nvCxnSpPr>
            <p:spPr>
              <a:xfrm rot="5400000">
                <a:off x="2845220" y="4648201"/>
                <a:ext cx="12700" cy="484934"/>
              </a:xfrm>
              <a:prstGeom prst="curvedConnector3">
                <a:avLst>
                  <a:gd name="adj1" fmla="val 4278315"/>
                </a:avLst>
              </a:prstGeom>
              <a:ln w="25400">
                <a:solidFill>
                  <a:srgbClr val="0E47A1"/>
                </a:solidFill>
                <a:headEnd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914C92D-A864-7C60-C9D3-18F22D7C9255}"/>
                  </a:ext>
                </a:extLst>
              </p:cNvPr>
              <p:cNvSpPr/>
              <p:nvPr/>
            </p:nvSpPr>
            <p:spPr>
              <a:xfrm>
                <a:off x="2502320" y="17145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:r>
                  <a:rPr lang="en-IN" dirty="0"/>
                  <a:t>2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CCC55D4-680F-82A7-2230-1C9DD1508B9F}"/>
                  </a:ext>
                </a:extLst>
              </p:cNvPr>
              <p:cNvSpPr/>
              <p:nvPr/>
            </p:nvSpPr>
            <p:spPr>
              <a:xfrm>
                <a:off x="4297453" y="3078480"/>
                <a:ext cx="548640" cy="54864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1788693-6D89-852E-7174-3FB1EC7DC4CD}"/>
                  </a:ext>
                </a:extLst>
              </p:cNvPr>
              <p:cNvSpPr txBox="1"/>
              <p:nvPr/>
            </p:nvSpPr>
            <p:spPr>
              <a:xfrm>
                <a:off x="4015727" y="2164317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BA8B60-2E8F-60EC-B451-376F6DB2AD85}"/>
                  </a:ext>
                </a:extLst>
              </p:cNvPr>
              <p:cNvSpPr txBox="1"/>
              <p:nvPr/>
            </p:nvSpPr>
            <p:spPr>
              <a:xfrm>
                <a:off x="1447800" y="4000500"/>
                <a:ext cx="382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0336D89-6250-2C6D-6160-805A84EFE451}"/>
                  </a:ext>
                </a:extLst>
              </p:cNvPr>
              <p:cNvSpPr txBox="1"/>
              <p:nvPr/>
            </p:nvSpPr>
            <p:spPr>
              <a:xfrm>
                <a:off x="1332787" y="2137298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7755D3-D429-2729-D675-3EE2B28043EF}"/>
                  </a:ext>
                </a:extLst>
              </p:cNvPr>
              <p:cNvSpPr txBox="1"/>
              <p:nvPr/>
            </p:nvSpPr>
            <p:spPr>
              <a:xfrm>
                <a:off x="2654008" y="2854018"/>
                <a:ext cx="382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b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8FFD19-453C-B05E-0325-70FD1A733740}"/>
                  </a:ext>
                </a:extLst>
              </p:cNvPr>
              <p:cNvSpPr txBox="1"/>
              <p:nvPr/>
            </p:nvSpPr>
            <p:spPr>
              <a:xfrm>
                <a:off x="3824514" y="4091998"/>
                <a:ext cx="382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a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AAC16AE-B220-3EF8-0986-11F7FA47F5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5345" y="994238"/>
              <a:ext cx="2233205" cy="21276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0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9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52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{2,3}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{3}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IN" sz="2000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oMath>
                          </a14:m>
                          <a:r>
                            <a:rPr lang="en-IN" sz="2000" dirty="0"/>
                            <a:t>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>
                <a:extLst>
                  <a:ext uri="{FF2B5EF4-FFF2-40B4-BE49-F238E27FC236}">
                    <a16:creationId xmlns:a16="http://schemas.microsoft.com/office/drawing/2014/main" id="{EAAC16AE-B220-3EF8-0986-11F7FA47F5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5345" y="994238"/>
              <a:ext cx="2233205" cy="21276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502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3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392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52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24" t="-1429" r="-537931" b="-4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1429" r="-101290" b="-4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065" t="-1429" r="-1290" b="-4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1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{2,3}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2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201429" r="-101290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3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{4}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{3}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5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4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8065" t="-401429" r="-101290" b="-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8065" t="-401429" r="-1290" b="-1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6AF9AD2-75B2-3602-3766-F4E4C9ED0644}"/>
              </a:ext>
            </a:extLst>
          </p:cNvPr>
          <p:cNvSpPr/>
          <p:nvPr/>
        </p:nvSpPr>
        <p:spPr>
          <a:xfrm>
            <a:off x="573226" y="317786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D5CC8D-7885-1838-C9B0-499CAF2E0552}"/>
              </a:ext>
            </a:extLst>
          </p:cNvPr>
          <p:cNvSpPr/>
          <p:nvPr/>
        </p:nvSpPr>
        <p:spPr>
          <a:xfrm>
            <a:off x="4009844" y="3664752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4807FDE-3C39-63AF-C1ED-0D2DB533FB00}"/>
              </a:ext>
            </a:extLst>
          </p:cNvPr>
          <p:cNvCxnSpPr/>
          <p:nvPr/>
        </p:nvCxnSpPr>
        <p:spPr>
          <a:xfrm>
            <a:off x="6533001" y="838931"/>
            <a:ext cx="0" cy="27432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65E60EE-4744-C025-B3B1-82EF54F8159D}"/>
              </a:ext>
            </a:extLst>
          </p:cNvPr>
          <p:cNvSpPr/>
          <p:nvPr/>
        </p:nvSpPr>
        <p:spPr>
          <a:xfrm>
            <a:off x="2389173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1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7B8C94-5E59-A4A1-3A45-22339062BA21}"/>
              </a:ext>
            </a:extLst>
          </p:cNvPr>
          <p:cNvCxnSpPr/>
          <p:nvPr/>
        </p:nvCxnSpPr>
        <p:spPr>
          <a:xfrm>
            <a:off x="1885269" y="4614367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8F6F7A2-E047-3263-4852-8BF8F9782F45}"/>
              </a:ext>
            </a:extLst>
          </p:cNvPr>
          <p:cNvSpPr/>
          <p:nvPr/>
        </p:nvSpPr>
        <p:spPr>
          <a:xfrm>
            <a:off x="6339457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3,4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789CC9-52C1-9A26-1C89-1CD4BFA5EF33}"/>
              </a:ext>
            </a:extLst>
          </p:cNvPr>
          <p:cNvCxnSpPr>
            <a:cxnSpLocks/>
            <a:stCxn id="28" idx="4"/>
            <a:endCxn id="34" idx="1"/>
          </p:cNvCxnSpPr>
          <p:nvPr/>
        </p:nvCxnSpPr>
        <p:spPr>
          <a:xfrm>
            <a:off x="2732073" y="4957267"/>
            <a:ext cx="718342" cy="9234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CB259D-AD94-DC25-1DF7-5C46D920E8C8}"/>
              </a:ext>
            </a:extLst>
          </p:cNvPr>
          <p:cNvSpPr txBox="1"/>
          <p:nvPr/>
        </p:nvSpPr>
        <p:spPr>
          <a:xfrm>
            <a:off x="5401105" y="426063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DE6DB9-0CD3-633F-91CE-18424D74D612}"/>
              </a:ext>
            </a:extLst>
          </p:cNvPr>
          <p:cNvSpPr/>
          <p:nvPr/>
        </p:nvSpPr>
        <p:spPr>
          <a:xfrm>
            <a:off x="4364315" y="427146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2,3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C916B13-3CF7-F4DE-A8EF-C674DF5BACB1}"/>
              </a:ext>
            </a:extLst>
          </p:cNvPr>
          <p:cNvSpPr/>
          <p:nvPr/>
        </p:nvSpPr>
        <p:spPr>
          <a:xfrm>
            <a:off x="3349982" y="578033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4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2BBC98-6FED-D984-E5B9-60716198A1FD}"/>
              </a:ext>
            </a:extLst>
          </p:cNvPr>
          <p:cNvCxnSpPr>
            <a:stCxn id="28" idx="6"/>
            <a:endCxn id="33" idx="2"/>
          </p:cNvCxnSpPr>
          <p:nvPr/>
        </p:nvCxnSpPr>
        <p:spPr>
          <a:xfrm>
            <a:off x="3074973" y="4614367"/>
            <a:ext cx="12893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D3B9FFB-E32D-EA96-7ED8-DABCBFA13C3E}"/>
              </a:ext>
            </a:extLst>
          </p:cNvPr>
          <p:cNvCxnSpPr>
            <a:stCxn id="33" idx="6"/>
            <a:endCxn id="30" idx="2"/>
          </p:cNvCxnSpPr>
          <p:nvPr/>
        </p:nvCxnSpPr>
        <p:spPr>
          <a:xfrm>
            <a:off x="5050115" y="4614367"/>
            <a:ext cx="12893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95E1C3-7904-7762-9BE8-C5AB74B026A8}"/>
              </a:ext>
            </a:extLst>
          </p:cNvPr>
          <p:cNvCxnSpPr>
            <a:cxnSpLocks/>
            <a:stCxn id="33" idx="4"/>
            <a:endCxn id="34" idx="7"/>
          </p:cNvCxnSpPr>
          <p:nvPr/>
        </p:nvCxnSpPr>
        <p:spPr>
          <a:xfrm flipH="1">
            <a:off x="3935349" y="4957267"/>
            <a:ext cx="771866" cy="9234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9A3ABE5-E7CB-5839-0C07-AB5F186090F3}"/>
              </a:ext>
            </a:extLst>
          </p:cNvPr>
          <p:cNvSpPr txBox="1"/>
          <p:nvPr/>
        </p:nvSpPr>
        <p:spPr>
          <a:xfrm>
            <a:off x="2724570" y="5406827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02F48C-843A-F6CF-2D4E-087665E96319}"/>
              </a:ext>
            </a:extLst>
          </p:cNvPr>
          <p:cNvSpPr txBox="1"/>
          <p:nvPr/>
        </p:nvSpPr>
        <p:spPr>
          <a:xfrm>
            <a:off x="3487303" y="424875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4D5A1E-2F83-3684-3E6F-DCAC34B25F66}"/>
              </a:ext>
            </a:extLst>
          </p:cNvPr>
          <p:cNvSpPr txBox="1"/>
          <p:nvPr/>
        </p:nvSpPr>
        <p:spPr>
          <a:xfrm>
            <a:off x="4051559" y="502535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435FBC-45E6-E9FC-C65B-5959E3DF7F6D}"/>
                  </a:ext>
                </a:extLst>
              </p:cNvPr>
              <p:cNvSpPr txBox="1"/>
              <p:nvPr/>
            </p:nvSpPr>
            <p:spPr>
              <a:xfrm>
                <a:off x="7097562" y="993197"/>
                <a:ext cx="60876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{3,4},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(4,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435FBC-45E6-E9FC-C65B-5959E3DF7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562" y="993197"/>
                <a:ext cx="6087691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8CEA3F-5403-1886-1784-49560B30D35A}"/>
                  </a:ext>
                </a:extLst>
              </p:cNvPr>
              <p:cNvSpPr txBox="1"/>
              <p:nvPr/>
            </p:nvSpPr>
            <p:spPr>
              <a:xfrm>
                <a:off x="7103005" y="1879547"/>
                <a:ext cx="46046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e>
                          </m:d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(4,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48CEA3F-5403-1886-1784-49560B30D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05" y="1879547"/>
                <a:ext cx="4604658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3684D9-1891-846B-A53F-54C8FC0E3358}"/>
                  </a:ext>
                </a:extLst>
              </p:cNvPr>
              <p:cNvSpPr txBox="1"/>
              <p:nvPr/>
            </p:nvSpPr>
            <p:spPr>
              <a:xfrm>
                <a:off x="8286670" y="2336061"/>
                <a:ext cx="3042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{3}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3684D9-1891-846B-A53F-54C8FC0E3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670" y="2336061"/>
                <a:ext cx="3042558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978965-F854-3114-35B4-EF0317314603}"/>
                  </a:ext>
                </a:extLst>
              </p:cNvPr>
              <p:cNvSpPr txBox="1"/>
              <p:nvPr/>
            </p:nvSpPr>
            <p:spPr>
              <a:xfrm>
                <a:off x="7112683" y="2781303"/>
                <a:ext cx="24042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)=  {4}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978965-F854-3114-35B4-EF0317314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683" y="2781303"/>
                <a:ext cx="2404229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4DE4C8-561C-134F-0C53-CE35F29E3B4F}"/>
                  </a:ext>
                </a:extLst>
              </p:cNvPr>
              <p:cNvSpPr txBox="1"/>
              <p:nvPr/>
            </p:nvSpPr>
            <p:spPr>
              <a:xfrm>
                <a:off x="7097562" y="3258063"/>
                <a:ext cx="24042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(3,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</a:rPr>
                        <m:t>)=  {3}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E4DE4C8-561C-134F-0C53-CE35F29E3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562" y="3258063"/>
                <a:ext cx="2404229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C3616E-6F21-5456-E02B-8B58CF20983C}"/>
                  </a:ext>
                </a:extLst>
              </p:cNvPr>
              <p:cNvSpPr txBox="1"/>
              <p:nvPr/>
            </p:nvSpPr>
            <p:spPr>
              <a:xfrm>
                <a:off x="8313624" y="1398435"/>
                <a:ext cx="24386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{4}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C3616E-6F21-5456-E02B-8B58CF209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624" y="1398435"/>
                <a:ext cx="2438651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29A1DA19-B702-6F3D-C2EA-DCB5F43CB1FC}"/>
              </a:ext>
            </a:extLst>
          </p:cNvPr>
          <p:cNvSpPr/>
          <p:nvPr/>
        </p:nvSpPr>
        <p:spPr>
          <a:xfrm>
            <a:off x="5435048" y="577590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3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876B92-382F-91FB-AA5D-032CC142E0E5}"/>
              </a:ext>
            </a:extLst>
          </p:cNvPr>
          <p:cNvCxnSpPr>
            <a:cxnSpLocks/>
            <a:endCxn id="47" idx="7"/>
          </p:cNvCxnSpPr>
          <p:nvPr/>
        </p:nvCxnSpPr>
        <p:spPr>
          <a:xfrm flipH="1">
            <a:off x="6020415" y="4952842"/>
            <a:ext cx="676510" cy="9234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15">
            <a:extLst>
              <a:ext uri="{FF2B5EF4-FFF2-40B4-BE49-F238E27FC236}">
                <a16:creationId xmlns:a16="http://schemas.microsoft.com/office/drawing/2014/main" id="{D3646C9A-F741-9A59-D620-BF7AE9A192B3}"/>
              </a:ext>
            </a:extLst>
          </p:cNvPr>
          <p:cNvCxnSpPr>
            <a:cxnSpLocks/>
          </p:cNvCxnSpPr>
          <p:nvPr/>
        </p:nvCxnSpPr>
        <p:spPr>
          <a:xfrm rot="21600000">
            <a:off x="5937220" y="5895643"/>
            <a:ext cx="12700" cy="484934"/>
          </a:xfrm>
          <a:prstGeom prst="curvedConnector3">
            <a:avLst>
              <a:gd name="adj1" fmla="val 4743386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37CB4EF2-439D-E9DC-A2D9-57B07DDA6E5B}"/>
              </a:ext>
            </a:extLst>
          </p:cNvPr>
          <p:cNvSpPr/>
          <p:nvPr/>
        </p:nvSpPr>
        <p:spPr>
          <a:xfrm>
            <a:off x="6422605" y="4335622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1947BB3-4548-4BCB-FBFA-C79E9E180C6C}"/>
              </a:ext>
            </a:extLst>
          </p:cNvPr>
          <p:cNvSpPr/>
          <p:nvPr/>
        </p:nvSpPr>
        <p:spPr>
          <a:xfrm>
            <a:off x="3433130" y="5844487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F27D6FC-270D-037F-588E-49022155D5FF}"/>
              </a:ext>
            </a:extLst>
          </p:cNvPr>
          <p:cNvCxnSpPr>
            <a:cxnSpLocks/>
            <a:endCxn id="34" idx="7"/>
          </p:cNvCxnSpPr>
          <p:nvPr/>
        </p:nvCxnSpPr>
        <p:spPr>
          <a:xfrm flipH="1">
            <a:off x="3935349" y="4852409"/>
            <a:ext cx="2519109" cy="10283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8FF36D-9C3F-85C9-D5E9-161F74C0D880}"/>
              </a:ext>
            </a:extLst>
          </p:cNvPr>
          <p:cNvCxnSpPr>
            <a:stCxn id="47" idx="2"/>
          </p:cNvCxnSpPr>
          <p:nvPr/>
        </p:nvCxnSpPr>
        <p:spPr>
          <a:xfrm flipH="1">
            <a:off x="4050350" y="6118807"/>
            <a:ext cx="1384698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DC04FE5-8407-4A9A-4597-A4D844B5C5E0}"/>
              </a:ext>
            </a:extLst>
          </p:cNvPr>
          <p:cNvSpPr txBox="1"/>
          <p:nvPr/>
        </p:nvSpPr>
        <p:spPr>
          <a:xfrm>
            <a:off x="6384480" y="538461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5CACD2-113D-9568-E3DA-251BF9AB4289}"/>
              </a:ext>
            </a:extLst>
          </p:cNvPr>
          <p:cNvSpPr txBox="1"/>
          <p:nvPr/>
        </p:nvSpPr>
        <p:spPr>
          <a:xfrm>
            <a:off x="4966379" y="50330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CA2AE5-31E7-E6A3-78A1-EA2B89148D37}"/>
              </a:ext>
            </a:extLst>
          </p:cNvPr>
          <p:cNvSpPr txBox="1"/>
          <p:nvPr/>
        </p:nvSpPr>
        <p:spPr>
          <a:xfrm>
            <a:off x="4682259" y="578116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D9C954-9826-8677-7EF4-8CDE2CF1D8C2}"/>
              </a:ext>
            </a:extLst>
          </p:cNvPr>
          <p:cNvSpPr txBox="1"/>
          <p:nvPr/>
        </p:nvSpPr>
        <p:spPr>
          <a:xfrm>
            <a:off x="8186545" y="5092547"/>
            <a:ext cx="3845754" cy="13234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define accepting states, the states which contain </a:t>
            </a:r>
            <a:r>
              <a:rPr lang="en-US" sz="2000" dirty="0">
                <a:solidFill>
                  <a:srgbClr val="C00000"/>
                </a:solidFill>
              </a:rPr>
              <a:t>the accepting states of NFA will be accepting states of final FA</a:t>
            </a:r>
            <a:r>
              <a:rPr lang="en-US" sz="2000" dirty="0"/>
              <a:t>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E6E01D-5480-8B29-E398-1A94DFB6AEAD}"/>
              </a:ext>
            </a:extLst>
          </p:cNvPr>
          <p:cNvSpPr txBox="1"/>
          <p:nvPr/>
        </p:nvSpPr>
        <p:spPr>
          <a:xfrm>
            <a:off x="6505713" y="596120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61AA84D-B615-37DE-FCAA-BCB50B00793C}"/>
              </a:ext>
            </a:extLst>
          </p:cNvPr>
          <p:cNvSpPr/>
          <p:nvPr/>
        </p:nvSpPr>
        <p:spPr>
          <a:xfrm>
            <a:off x="3824103" y="6166912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FA</a:t>
            </a:r>
          </a:p>
        </p:txBody>
      </p:sp>
    </p:spTree>
    <p:extLst>
      <p:ext uri="{BB962C8B-B14F-4D97-AF65-F5344CB8AC3E}">
        <p14:creationId xmlns:p14="http://schemas.microsoft.com/office/powerpoint/2010/main" val="407292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 animBg="1"/>
      <p:bldP spid="50" grpId="0" animBg="1"/>
      <p:bldP spid="51" grpId="0" animBg="1"/>
      <p:bldP spid="54" grpId="0"/>
      <p:bldP spid="55" grpId="0"/>
      <p:bldP spid="56" grpId="0"/>
      <p:bldP spid="57" grpId="0" animBg="1"/>
      <p:bldP spid="64" grpId="0"/>
      <p:bldP spid="6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B764-509E-C912-5E85-F813D5E2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2: Conversion from NFA to 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DB7EC-BF89-39BF-F363-1618DE5A9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7C6CD8-9682-0C8B-CF98-1E161C30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153963"/>
              </p:ext>
            </p:extLst>
          </p:nvPr>
        </p:nvGraphicFramePr>
        <p:xfrm>
          <a:off x="1768511" y="1247606"/>
          <a:ext cx="55626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δ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33502-E5D9-065E-90C2-6E8DA5098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678243"/>
                  </p:ext>
                </p:extLst>
              </p:nvPr>
            </p:nvGraphicFramePr>
            <p:xfrm>
              <a:off x="1770100" y="1619718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33502-E5D9-065E-90C2-6E8DA5098D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678243"/>
                  </p:ext>
                </p:extLst>
              </p:nvPr>
            </p:nvGraphicFramePr>
            <p:xfrm>
              <a:off x="1770100" y="1619718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State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000" t="-6452" r="-100328" b="-25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658" t="-6452" r="-658" b="-25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3B83C0-AE98-499E-9D7D-DFBB50F3D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581763"/>
                  </p:ext>
                </p:extLst>
              </p:nvPr>
            </p:nvGraphicFramePr>
            <p:xfrm>
              <a:off x="1771686" y="1991191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73B83C0-AE98-499E-9D7D-DFBB50F3D8C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0581763"/>
                  </p:ext>
                </p:extLst>
              </p:nvPr>
            </p:nvGraphicFramePr>
            <p:xfrm>
              <a:off x="1771686" y="1991191"/>
              <a:ext cx="5562600" cy="370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4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42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8" t="-1613" r="-200328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0658" t="-1613" r="-100987" b="-161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0000" t="-1613" r="-656" b="-161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6C51D1C-5DEA-0AA0-1E67-4F5D345414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306387"/>
                  </p:ext>
                </p:extLst>
              </p:nvPr>
            </p:nvGraphicFramePr>
            <p:xfrm>
              <a:off x="1773274" y="236520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6C51D1C-5DEA-0AA0-1E67-4F5D345414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2306387"/>
                  </p:ext>
                </p:extLst>
              </p:nvPr>
            </p:nvGraphicFramePr>
            <p:xfrm>
              <a:off x="1773274" y="236520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29" t="-1515" r="-200987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000" t="-1515" r="-100328" b="-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0658" t="-1515" r="-658" b="-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704321-2C66-37CE-2AE5-C2635419E4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422732"/>
                  </p:ext>
                </p:extLst>
              </p:nvPr>
            </p:nvGraphicFramePr>
            <p:xfrm>
              <a:off x="1774862" y="276398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{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E3704321-2C66-37CE-2AE5-C2635419E4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2422732"/>
                  </p:ext>
                </p:extLst>
              </p:nvPr>
            </p:nvGraphicFramePr>
            <p:xfrm>
              <a:off x="1774862" y="276398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329" t="-1515" r="-2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0329" t="-1515" r="-100658" b="-75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00329" t="-1515" r="-658" b="-75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3C3CF70-1ADD-8D7D-EEEB-0D545F8E40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389497"/>
                  </p:ext>
                </p:extLst>
              </p:nvPr>
            </p:nvGraphicFramePr>
            <p:xfrm>
              <a:off x="1774861" y="316276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∅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E3C3CF70-1ADD-8D7D-EEEB-0D545F8E40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70389497"/>
                  </p:ext>
                </p:extLst>
              </p:nvPr>
            </p:nvGraphicFramePr>
            <p:xfrm>
              <a:off x="1774861" y="3162766"/>
              <a:ext cx="5556249" cy="396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5208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520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29" t="-1515" r="-2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0329" t="-1515" r="-100658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00329" t="-1515" r="-658" b="-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59045E0-8950-97DC-90B0-D90859D93DD2}"/>
              </a:ext>
            </a:extLst>
          </p:cNvPr>
          <p:cNvGrpSpPr/>
          <p:nvPr/>
        </p:nvGrpSpPr>
        <p:grpSpPr>
          <a:xfrm>
            <a:off x="1965960" y="4265022"/>
            <a:ext cx="5158467" cy="1476207"/>
            <a:chOff x="1965960" y="4265022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AAAAA21-4A2F-13FB-8138-B1FC5D0F0B43}"/>
                    </a:ext>
                  </a:extLst>
                </p:cNvPr>
                <p:cNvSpPr/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Oval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F5435A-06EC-62F4-8DE8-78290DBC18B5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1965960" y="5436429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47AAC99-32F9-E6CC-53F4-8DA2AB9FABB8}"/>
                    </a:ext>
                  </a:extLst>
                </p:cNvPr>
                <p:cNvSpPr/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9796C7A5-A844-2637-DA7A-FCDBA117291A}"/>
                    </a:ext>
                  </a:extLst>
                </p:cNvPr>
                <p:cNvSpPr/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B89D6B0-53FC-9994-9BD4-ED27101DFB42}"/>
                    </a:ext>
                  </a:extLst>
                </p:cNvPr>
                <p:cNvSpPr/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41CEEC-7D72-653B-7494-CFE3462317C3}"/>
                </a:ext>
              </a:extLst>
            </p:cNvPr>
            <p:cNvCxnSpPr>
              <a:stCxn id="13" idx="2"/>
              <a:endCxn id="11" idx="6"/>
            </p:cNvCxnSpPr>
            <p:nvPr/>
          </p:nvCxnSpPr>
          <p:spPr>
            <a:xfrm flipH="1">
              <a:off x="3185160" y="5431081"/>
              <a:ext cx="663611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862F8F-3820-3518-18BC-D40080594816}"/>
                </a:ext>
              </a:extLst>
            </p:cNvPr>
            <p:cNvSpPr txBox="1"/>
            <p:nvPr/>
          </p:nvSpPr>
          <p:spPr>
            <a:xfrm>
              <a:off x="3329366" y="5097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08562E-1695-EAFF-1784-82AEF14481E2}"/>
                </a:ext>
              </a:extLst>
            </p:cNvPr>
            <p:cNvSpPr txBox="1"/>
            <p:nvPr/>
          </p:nvSpPr>
          <p:spPr>
            <a:xfrm>
              <a:off x="2624619" y="42650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4A18793-1E94-BD2D-EECC-10CB08E386F2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flipH="1" flipV="1">
              <a:off x="4458371" y="5431081"/>
              <a:ext cx="707989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D5357C5-A320-0304-2159-06D82DB9EA24}"/>
                </a:ext>
              </a:extLst>
            </p:cNvPr>
            <p:cNvCxnSpPr>
              <a:stCxn id="15" idx="2"/>
              <a:endCxn id="14" idx="6"/>
            </p:cNvCxnSpPr>
            <p:nvPr/>
          </p:nvCxnSpPr>
          <p:spPr>
            <a:xfrm flipH="1">
              <a:off x="5775960" y="5436429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19">
              <a:extLst>
                <a:ext uri="{FF2B5EF4-FFF2-40B4-BE49-F238E27FC236}">
                  <a16:creationId xmlns:a16="http://schemas.microsoft.com/office/drawing/2014/main" id="{1AA1CC82-2A9E-DC35-8D16-86F5DB7F671F}"/>
                </a:ext>
              </a:extLst>
            </p:cNvPr>
            <p:cNvCxnSpPr>
              <a:stCxn id="11" idx="1"/>
              <a:endCxn id="11" idx="7"/>
            </p:cNvCxnSpPr>
            <p:nvPr/>
          </p:nvCxnSpPr>
          <p:spPr>
            <a:xfrm rot="5400000" flipH="1" flipV="1">
              <a:off x="2880360" y="5005377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2B138F8-B88F-B632-3086-EB06EEF2B446}"/>
                </a:ext>
              </a:extLst>
            </p:cNvPr>
            <p:cNvSpPr txBox="1"/>
            <p:nvPr/>
          </p:nvSpPr>
          <p:spPr>
            <a:xfrm>
              <a:off x="4498286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E50B4D-5329-2273-8EE6-C4D9A82F041F}"/>
                </a:ext>
              </a:extLst>
            </p:cNvPr>
            <p:cNvSpPr txBox="1"/>
            <p:nvPr/>
          </p:nvSpPr>
          <p:spPr>
            <a:xfrm>
              <a:off x="5896494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8D161CB-8DC4-D315-3A8D-AEFF3640A45C}"/>
                </a:ext>
              </a:extLst>
            </p:cNvPr>
            <p:cNvSpPr/>
            <p:nvPr/>
          </p:nvSpPr>
          <p:spPr>
            <a:xfrm>
              <a:off x="6591026" y="521092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D1A8D9D0-8572-E65D-FA30-F72D1C33DE9B}"/>
              </a:ext>
            </a:extLst>
          </p:cNvPr>
          <p:cNvSpPr/>
          <p:nvPr/>
        </p:nvSpPr>
        <p:spPr>
          <a:xfrm>
            <a:off x="3496630" y="3678971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DB2C91-2D4D-AA8A-B5D3-E79809D04BB4}"/>
              </a:ext>
            </a:extLst>
          </p:cNvPr>
          <p:cNvSpPr/>
          <p:nvPr/>
        </p:nvSpPr>
        <p:spPr>
          <a:xfrm>
            <a:off x="3848771" y="5717121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149499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0E5B-4F3B-4DEA-680A-E5C592F7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2: Conversion from NFA to FA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6BDB07-BADF-97D6-F1B6-B02A81D621B1}"/>
              </a:ext>
            </a:extLst>
          </p:cNvPr>
          <p:cNvGrpSpPr/>
          <p:nvPr/>
        </p:nvGrpSpPr>
        <p:grpSpPr>
          <a:xfrm>
            <a:off x="241916" y="984143"/>
            <a:ext cx="4171521" cy="1375946"/>
            <a:chOff x="1965960" y="4265022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79FF7607-EDFA-6856-E306-93E4194464B8}"/>
                    </a:ext>
                  </a:extLst>
                </p:cNvPr>
                <p:cNvSpPr/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4B1004-8FCA-26B0-7048-95A14D486CC1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1965960" y="5436429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D35E5131-D2D8-5054-2A16-11BCEFB15B09}"/>
                    </a:ext>
                  </a:extLst>
                </p:cNvPr>
                <p:cNvSpPr/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E1078C68-94E7-1421-4259-0028E88E09CB}"/>
                    </a:ext>
                  </a:extLst>
                </p:cNvPr>
                <p:cNvSpPr/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500656C8-28F3-A9F4-6F3D-92290D673A2B}"/>
                    </a:ext>
                  </a:extLst>
                </p:cNvPr>
                <p:cNvSpPr/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Oval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42615B1-1E14-05C2-76B9-2571B7BF37F5}"/>
                </a:ext>
              </a:extLst>
            </p:cNvPr>
            <p:cNvCxnSpPr>
              <a:stCxn id="8" idx="2"/>
              <a:endCxn id="6" idx="6"/>
            </p:cNvCxnSpPr>
            <p:nvPr/>
          </p:nvCxnSpPr>
          <p:spPr>
            <a:xfrm flipH="1">
              <a:off x="3185160" y="5431081"/>
              <a:ext cx="663611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9B9B67-90F9-A51A-1455-D4D18F67B8DE}"/>
                </a:ext>
              </a:extLst>
            </p:cNvPr>
            <p:cNvSpPr txBox="1"/>
            <p:nvPr/>
          </p:nvSpPr>
          <p:spPr>
            <a:xfrm>
              <a:off x="3329366" y="5097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EC8140-36DB-70CA-D76F-3D69556F3D6D}"/>
                </a:ext>
              </a:extLst>
            </p:cNvPr>
            <p:cNvSpPr txBox="1"/>
            <p:nvPr/>
          </p:nvSpPr>
          <p:spPr>
            <a:xfrm>
              <a:off x="2624619" y="42650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A28F83-3494-F738-8E45-9667E09D6EA8}"/>
                </a:ext>
              </a:extLst>
            </p:cNvPr>
            <p:cNvCxnSpPr>
              <a:stCxn id="9" idx="2"/>
              <a:endCxn id="8" idx="6"/>
            </p:cNvCxnSpPr>
            <p:nvPr/>
          </p:nvCxnSpPr>
          <p:spPr>
            <a:xfrm flipH="1" flipV="1">
              <a:off x="4458371" y="5431081"/>
              <a:ext cx="707989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51861E-A7B6-AC50-B6B9-6E5B95739D74}"/>
                </a:ext>
              </a:extLst>
            </p:cNvPr>
            <p:cNvCxnSpPr>
              <a:stCxn id="10" idx="2"/>
              <a:endCxn id="9" idx="6"/>
            </p:cNvCxnSpPr>
            <p:nvPr/>
          </p:nvCxnSpPr>
          <p:spPr>
            <a:xfrm flipH="1">
              <a:off x="5775960" y="5436429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40">
              <a:extLst>
                <a:ext uri="{FF2B5EF4-FFF2-40B4-BE49-F238E27FC236}">
                  <a16:creationId xmlns:a16="http://schemas.microsoft.com/office/drawing/2014/main" id="{C940A9E5-A89D-EE10-6A13-6ABB5CCBF35F}"/>
                </a:ext>
              </a:extLst>
            </p:cNvPr>
            <p:cNvCxnSpPr>
              <a:stCxn id="6" idx="1"/>
              <a:endCxn id="6" idx="7"/>
            </p:cNvCxnSpPr>
            <p:nvPr/>
          </p:nvCxnSpPr>
          <p:spPr>
            <a:xfrm rot="5400000" flipH="1" flipV="1">
              <a:off x="2880360" y="5005377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A96A97-23B7-C9FF-8EFE-408D3963F61E}"/>
                </a:ext>
              </a:extLst>
            </p:cNvPr>
            <p:cNvSpPr txBox="1"/>
            <p:nvPr/>
          </p:nvSpPr>
          <p:spPr>
            <a:xfrm>
              <a:off x="4498286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2CB6F2-0652-EECB-BDDC-691EFE908510}"/>
                </a:ext>
              </a:extLst>
            </p:cNvPr>
            <p:cNvSpPr txBox="1"/>
            <p:nvPr/>
          </p:nvSpPr>
          <p:spPr>
            <a:xfrm>
              <a:off x="5896494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E5178D1-5854-C9F4-363B-821C891B8A30}"/>
                </a:ext>
              </a:extLst>
            </p:cNvPr>
            <p:cNvSpPr/>
            <p:nvPr/>
          </p:nvSpPr>
          <p:spPr>
            <a:xfrm>
              <a:off x="6591026" y="521092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31F0980-6AA9-0283-DD2C-23C7050A75E0}"/>
                  </a:ext>
                </a:extLst>
              </p:cNvPr>
              <p:cNvSpPr/>
              <p:nvPr/>
            </p:nvSpPr>
            <p:spPr>
              <a:xfrm>
                <a:off x="5090160" y="272092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31F0980-6AA9-0283-DD2C-23C7050A75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160" y="2720927"/>
                <a:ext cx="609600" cy="6096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24526D-B012-FCCA-A8F9-DBD6A8E5544C}"/>
              </a:ext>
            </a:extLst>
          </p:cNvPr>
          <p:cNvCxnSpPr>
            <a:stCxn id="20" idx="2"/>
          </p:cNvCxnSpPr>
          <p:nvPr/>
        </p:nvCxnSpPr>
        <p:spPr>
          <a:xfrm flipH="1">
            <a:off x="4480560" y="3025727"/>
            <a:ext cx="6096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6337AD-B29F-642F-0121-6B72487A2D89}"/>
              </a:ext>
            </a:extLst>
          </p:cNvPr>
          <p:cNvSpPr txBox="1"/>
          <p:nvPr/>
        </p:nvSpPr>
        <p:spPr>
          <a:xfrm>
            <a:off x="5216222" y="185432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23" name="Curved Connector 6">
            <a:extLst>
              <a:ext uri="{FF2B5EF4-FFF2-40B4-BE49-F238E27FC236}">
                <a16:creationId xmlns:a16="http://schemas.microsoft.com/office/drawing/2014/main" id="{C087897E-9F9E-FB03-78BE-B10D4D0ABC24}"/>
              </a:ext>
            </a:extLst>
          </p:cNvPr>
          <p:cNvCxnSpPr>
            <a:stCxn id="20" idx="1"/>
            <a:endCxn id="20" idx="7"/>
          </p:cNvCxnSpPr>
          <p:nvPr/>
        </p:nvCxnSpPr>
        <p:spPr>
          <a:xfrm rot="5400000" flipH="1" flipV="1">
            <a:off x="5394960" y="2594675"/>
            <a:ext cx="12700" cy="431052"/>
          </a:xfrm>
          <a:prstGeom prst="curvedConnector3">
            <a:avLst>
              <a:gd name="adj1" fmla="val 4902937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DF8FC-7751-D059-2AD8-00FB05B443A4}"/>
                  </a:ext>
                </a:extLst>
              </p:cNvPr>
              <p:cNvSpPr txBox="1"/>
              <p:nvPr/>
            </p:nvSpPr>
            <p:spPr>
              <a:xfrm>
                <a:off x="190500" y="3810000"/>
                <a:ext cx="277230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2FDF8FC-7751-D059-2AD8-00FB05B44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810000"/>
                <a:ext cx="2772308" cy="400110"/>
              </a:xfrm>
              <a:prstGeom prst="rect">
                <a:avLst/>
              </a:prstGeom>
              <a:blipFill>
                <a:blip r:embed="rId19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8B9357-448C-57C0-96B6-18E82B935BE1}"/>
                  </a:ext>
                </a:extLst>
              </p:cNvPr>
              <p:cNvSpPr txBox="1"/>
              <p:nvPr/>
            </p:nvSpPr>
            <p:spPr>
              <a:xfrm>
                <a:off x="190500" y="4210110"/>
                <a:ext cx="277230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78B9357-448C-57C0-96B6-18E82B935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210110"/>
                <a:ext cx="2772308" cy="400110"/>
              </a:xfrm>
              <a:prstGeom prst="rect">
                <a:avLst/>
              </a:prstGeom>
              <a:blipFill>
                <a:blip r:embed="rId20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D8241-EAEE-C1F8-0D1F-F14EC20EB0D5}"/>
                  </a:ext>
                </a:extLst>
              </p:cNvPr>
              <p:cNvSpPr txBox="1"/>
              <p:nvPr/>
            </p:nvSpPr>
            <p:spPr>
              <a:xfrm>
                <a:off x="190500" y="461022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AD8241-EAEE-C1F8-0D1F-F14EC20E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610220"/>
                <a:ext cx="8763000" cy="400110"/>
              </a:xfrm>
              <a:prstGeom prst="rect">
                <a:avLst/>
              </a:prstGeom>
              <a:blipFill>
                <a:blip r:embed="rId21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7E29F-7273-49FE-A63F-B4B45CA0D292}"/>
                  </a:ext>
                </a:extLst>
              </p:cNvPr>
              <p:cNvSpPr txBox="1"/>
              <p:nvPr/>
            </p:nvSpPr>
            <p:spPr>
              <a:xfrm>
                <a:off x="190500" y="5006701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AF7E29F-7273-49FE-A63F-B4B45CA0D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006701"/>
                <a:ext cx="8763000" cy="400110"/>
              </a:xfrm>
              <a:prstGeom prst="rect">
                <a:avLst/>
              </a:prstGeom>
              <a:blipFill>
                <a:blip r:embed="rId22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EBD31-E2C7-AF44-A443-45F58A98840F}"/>
                  </a:ext>
                </a:extLst>
              </p:cNvPr>
              <p:cNvSpPr txBox="1"/>
              <p:nvPr/>
            </p:nvSpPr>
            <p:spPr>
              <a:xfrm>
                <a:off x="190500" y="5403182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CEBD31-E2C7-AF44-A443-45F58A988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403182"/>
                <a:ext cx="8763000" cy="400110"/>
              </a:xfrm>
              <a:prstGeom prst="rect">
                <a:avLst/>
              </a:prstGeom>
              <a:blipFill>
                <a:blip r:embed="rId23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F213DD-D4D1-D901-3FC5-D14E979DA2AA}"/>
                  </a:ext>
                </a:extLst>
              </p:cNvPr>
              <p:cNvSpPr txBox="1"/>
              <p:nvPr/>
            </p:nvSpPr>
            <p:spPr>
              <a:xfrm>
                <a:off x="190500" y="5796034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EF213DD-D4D1-D901-3FC5-D14E979DA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796034"/>
                <a:ext cx="8763000" cy="400110"/>
              </a:xfrm>
              <a:prstGeom prst="rect">
                <a:avLst/>
              </a:prstGeom>
              <a:blipFill>
                <a:blip r:embed="rId24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6A791B9-4D5B-5BA1-53D2-0E331A8D3B23}"/>
                  </a:ext>
                </a:extLst>
              </p:cNvPr>
              <p:cNvSpPr/>
              <p:nvPr/>
            </p:nvSpPr>
            <p:spPr>
              <a:xfrm>
                <a:off x="6214110" y="272092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6A791B9-4D5B-5BA1-53D2-0E331A8D3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110" y="2720927"/>
                <a:ext cx="609600" cy="609600"/>
              </a:xfrm>
              <a:prstGeom prst="ellipse">
                <a:avLst/>
              </a:prstGeom>
              <a:blipFill>
                <a:blip r:embed="rId25"/>
                <a:stretch>
                  <a:fillRect l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680D14-CA70-86AE-D57E-45D811D80236}"/>
              </a:ext>
            </a:extLst>
          </p:cNvPr>
          <p:cNvCxnSpPr>
            <a:stCxn id="30" idx="2"/>
            <a:endCxn id="20" idx="6"/>
          </p:cNvCxnSpPr>
          <p:nvPr/>
        </p:nvCxnSpPr>
        <p:spPr>
          <a:xfrm flipH="1">
            <a:off x="5699760" y="3025727"/>
            <a:ext cx="51435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6B47212-C2EB-F9A2-2AC2-DCB741D888CA}"/>
              </a:ext>
            </a:extLst>
          </p:cNvPr>
          <p:cNvSpPr txBox="1"/>
          <p:nvPr/>
        </p:nvSpPr>
        <p:spPr>
          <a:xfrm>
            <a:off x="5734655" y="2673978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02B6E93-70B1-331F-C0D8-3BA3EECF6159}"/>
                  </a:ext>
                </a:extLst>
              </p:cNvPr>
              <p:cNvSpPr/>
              <p:nvPr/>
            </p:nvSpPr>
            <p:spPr>
              <a:xfrm>
                <a:off x="6897642" y="1854320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02B6E93-70B1-331F-C0D8-3BA3EECF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642" y="1854320"/>
                <a:ext cx="609600" cy="609600"/>
              </a:xfrm>
              <a:prstGeom prst="ellipse">
                <a:avLst/>
              </a:prstGeom>
              <a:blipFill>
                <a:blip r:embed="rId26"/>
                <a:stretch>
                  <a:fillRect l="-49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B9BDAA-8D6E-1B47-AC9E-35A8C7315AF7}"/>
              </a:ext>
            </a:extLst>
          </p:cNvPr>
          <p:cNvCxnSpPr>
            <a:stCxn id="33" idx="3"/>
            <a:endCxn id="30" idx="7"/>
          </p:cNvCxnSpPr>
          <p:nvPr/>
        </p:nvCxnSpPr>
        <p:spPr>
          <a:xfrm flipH="1">
            <a:off x="6734436" y="2374646"/>
            <a:ext cx="252480" cy="43555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4DBAF74-0E1F-2777-AC72-CA72C0F13DCC}"/>
              </a:ext>
            </a:extLst>
          </p:cNvPr>
          <p:cNvSpPr txBox="1"/>
          <p:nvPr/>
        </p:nvSpPr>
        <p:spPr>
          <a:xfrm>
            <a:off x="6525230" y="233542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5CB493A-F315-0090-91DE-69C1107AADFE}"/>
                  </a:ext>
                </a:extLst>
              </p:cNvPr>
              <p:cNvSpPr/>
              <p:nvPr/>
            </p:nvSpPr>
            <p:spPr>
              <a:xfrm>
                <a:off x="6971177" y="3526542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5CB493A-F315-0090-91DE-69C1107AA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177" y="3526542"/>
                <a:ext cx="865868" cy="609600"/>
              </a:xfrm>
              <a:prstGeom prst="ellipse">
                <a:avLst/>
              </a:prstGeom>
              <a:blipFill>
                <a:blip r:embed="rId27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C7469E4-197B-2340-751B-AEDAC2582540}"/>
              </a:ext>
            </a:extLst>
          </p:cNvPr>
          <p:cNvCxnSpPr>
            <a:stCxn id="36" idx="1"/>
            <a:endCxn id="30" idx="5"/>
          </p:cNvCxnSpPr>
          <p:nvPr/>
        </p:nvCxnSpPr>
        <p:spPr>
          <a:xfrm flipH="1" flipV="1">
            <a:off x="6734436" y="3241253"/>
            <a:ext cx="363544" cy="374563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855AEF7-5F69-2724-1979-2278BBFB4C6A}"/>
              </a:ext>
            </a:extLst>
          </p:cNvPr>
          <p:cNvSpPr txBox="1"/>
          <p:nvPr/>
        </p:nvSpPr>
        <p:spPr>
          <a:xfrm>
            <a:off x="6639904" y="334683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6C8FD76-C3F4-2C89-9403-CA89BAD762A5}"/>
                  </a:ext>
                </a:extLst>
              </p:cNvPr>
              <p:cNvSpPr/>
              <p:nvPr/>
            </p:nvSpPr>
            <p:spPr>
              <a:xfrm>
                <a:off x="8278062" y="1205697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6C8FD76-C3F4-2C89-9403-CA89BAD76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8062" y="1205697"/>
                <a:ext cx="609600" cy="609600"/>
              </a:xfrm>
              <a:prstGeom prst="ellipse">
                <a:avLst/>
              </a:prstGeom>
              <a:blipFill>
                <a:blip r:embed="rId28"/>
                <a:stretch>
                  <a:fillRect l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B3C243-4186-0B61-D386-9F736C9126B6}"/>
              </a:ext>
            </a:extLst>
          </p:cNvPr>
          <p:cNvCxnSpPr>
            <a:stCxn id="39" idx="2"/>
            <a:endCxn id="33" idx="7"/>
          </p:cNvCxnSpPr>
          <p:nvPr/>
        </p:nvCxnSpPr>
        <p:spPr>
          <a:xfrm flipH="1">
            <a:off x="7417968" y="1510497"/>
            <a:ext cx="860094" cy="433097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044E9BF-AE38-0A1F-F761-25C6301747F7}"/>
              </a:ext>
            </a:extLst>
          </p:cNvPr>
          <p:cNvSpPr txBox="1"/>
          <p:nvPr/>
        </p:nvSpPr>
        <p:spPr>
          <a:xfrm>
            <a:off x="7611080" y="141404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D59A06-8909-5011-AD13-022C20B918FE}"/>
                  </a:ext>
                </a:extLst>
              </p:cNvPr>
              <p:cNvSpPr/>
              <p:nvPr/>
            </p:nvSpPr>
            <p:spPr>
              <a:xfrm>
                <a:off x="8127784" y="2653448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AD59A06-8909-5011-AD13-022C20B91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784" y="2653448"/>
                <a:ext cx="865868" cy="609600"/>
              </a:xfrm>
              <a:prstGeom prst="ellipse">
                <a:avLst/>
              </a:prstGeom>
              <a:blipFill>
                <a:blip r:embed="rId29"/>
                <a:stretch>
                  <a:fillRect l="-6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991FD4A6-44D2-6FFA-5FAB-649F8CAF3FAE}"/>
              </a:ext>
            </a:extLst>
          </p:cNvPr>
          <p:cNvSpPr txBox="1"/>
          <p:nvPr/>
        </p:nvSpPr>
        <p:spPr>
          <a:xfrm>
            <a:off x="7915880" y="205740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4" name="Curved Connector 27">
            <a:extLst>
              <a:ext uri="{FF2B5EF4-FFF2-40B4-BE49-F238E27FC236}">
                <a16:creationId xmlns:a16="http://schemas.microsoft.com/office/drawing/2014/main" id="{A54B5D44-19CD-9B0F-6FDF-256963A4E506}"/>
              </a:ext>
            </a:extLst>
          </p:cNvPr>
          <p:cNvCxnSpPr>
            <a:stCxn id="33" idx="6"/>
            <a:endCxn id="42" idx="1"/>
          </p:cNvCxnSpPr>
          <p:nvPr/>
        </p:nvCxnSpPr>
        <p:spPr>
          <a:xfrm>
            <a:off x="7507242" y="2159120"/>
            <a:ext cx="747345" cy="583602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107AE0A-E277-4E3A-50DA-D2AEF6310212}"/>
              </a:ext>
            </a:extLst>
          </p:cNvPr>
          <p:cNvSpPr/>
          <p:nvPr/>
        </p:nvSpPr>
        <p:spPr>
          <a:xfrm>
            <a:off x="1552900" y="2382077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363364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2" grpId="0"/>
      <p:bldP spid="33" grpId="0" animBg="1"/>
      <p:bldP spid="35" grpId="0"/>
      <p:bldP spid="36" grpId="0" animBg="1"/>
      <p:bldP spid="38" grpId="0"/>
      <p:bldP spid="39" grpId="0" animBg="1"/>
      <p:bldP spid="41" grpId="0"/>
      <p:bldP spid="42" grpId="0" animBg="1"/>
      <p:bldP spid="4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6FA6-577C-7C82-C7F2-76B23976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2: Conversion from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7797D43-EA4B-A219-73F4-19E0A8D844EC}"/>
                  </a:ext>
                </a:extLst>
              </p:cNvPr>
              <p:cNvSpPr/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D7797D43-EA4B-A219-73F4-19E0A8D84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A65F8A-59F5-8AB2-847B-21A329C8C878}"/>
              </a:ext>
            </a:extLst>
          </p:cNvPr>
          <p:cNvCxnSpPr>
            <a:stCxn id="4" idx="2"/>
          </p:cNvCxnSpPr>
          <p:nvPr/>
        </p:nvCxnSpPr>
        <p:spPr>
          <a:xfrm flipH="1">
            <a:off x="1773918" y="4610438"/>
            <a:ext cx="6096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5B1852F-4B57-86A9-7B45-E52C516FA090}"/>
              </a:ext>
            </a:extLst>
          </p:cNvPr>
          <p:cNvSpPr txBox="1"/>
          <p:nvPr/>
        </p:nvSpPr>
        <p:spPr>
          <a:xfrm>
            <a:off x="2415692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96211E45-EBE9-BD5C-B11E-036D3D2742A3}"/>
              </a:ext>
            </a:extLst>
          </p:cNvPr>
          <p:cNvCxnSpPr/>
          <p:nvPr/>
        </p:nvCxnSpPr>
        <p:spPr>
          <a:xfrm rot="5400000" flipH="1" flipV="1">
            <a:off x="2594910" y="4213016"/>
            <a:ext cx="89274" cy="215526"/>
          </a:xfrm>
          <a:prstGeom prst="curvedConnector3">
            <a:avLst>
              <a:gd name="adj1" fmla="val 66497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7FBC0-DDAE-7AFF-6136-8A941F4CA35A}"/>
                  </a:ext>
                </a:extLst>
              </p:cNvPr>
              <p:cNvSpPr txBox="1"/>
              <p:nvPr/>
            </p:nvSpPr>
            <p:spPr>
              <a:xfrm>
                <a:off x="190500" y="1559147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07FBC0-DDAE-7AFF-6136-8A941F4CA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559147"/>
                <a:ext cx="8763000" cy="400110"/>
              </a:xfrm>
              <a:prstGeom prst="rect">
                <a:avLst/>
              </a:prstGeom>
              <a:blipFill>
                <a:blip r:embed="rId3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28FA6F3-A1BD-7EDB-EEFC-3730D03AE93D}"/>
                  </a:ext>
                </a:extLst>
              </p:cNvPr>
              <p:cNvSpPr/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28FA6F3-A1BD-7EDB-EEFC-3730D03AE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 l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59A829-C31D-E5DD-D27A-C3E3E0B3505B}"/>
              </a:ext>
            </a:extLst>
          </p:cNvPr>
          <p:cNvCxnSpPr>
            <a:stCxn id="9" idx="2"/>
            <a:endCxn id="4" idx="6"/>
          </p:cNvCxnSpPr>
          <p:nvPr/>
        </p:nvCxnSpPr>
        <p:spPr>
          <a:xfrm flipH="1">
            <a:off x="2993118" y="4610438"/>
            <a:ext cx="51435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D86A1A-B257-32E8-DF84-FC47C1261E65}"/>
              </a:ext>
            </a:extLst>
          </p:cNvPr>
          <p:cNvSpPr txBox="1"/>
          <p:nvPr/>
        </p:nvSpPr>
        <p:spPr>
          <a:xfrm>
            <a:off x="3028013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0BD24-D3D2-8101-6E22-A09FED0A76A3}"/>
                  </a:ext>
                </a:extLst>
              </p:cNvPr>
              <p:cNvSpPr/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70BD24-D3D2-8101-6E22-A09FED0A7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9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D45992-BDC6-F3AA-BD2C-35B842AE1A3D}"/>
              </a:ext>
            </a:extLst>
          </p:cNvPr>
          <p:cNvCxnSpPr>
            <a:stCxn id="12" idx="3"/>
            <a:endCxn id="9" idx="7"/>
          </p:cNvCxnSpPr>
          <p:nvPr/>
        </p:nvCxnSpPr>
        <p:spPr>
          <a:xfrm flipH="1">
            <a:off x="4027794" y="3959357"/>
            <a:ext cx="252480" cy="43555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07FD17-200A-155F-E164-DF6A2BBE0AA2}"/>
              </a:ext>
            </a:extLst>
          </p:cNvPr>
          <p:cNvSpPr txBox="1"/>
          <p:nvPr/>
        </p:nvSpPr>
        <p:spPr>
          <a:xfrm>
            <a:off x="3818588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C54189-26CC-E679-5A67-FE307BB3999D}"/>
                  </a:ext>
                </a:extLst>
              </p:cNvPr>
              <p:cNvSpPr/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CC54189-26CC-E679-5A67-FE307BB399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  <a:blipFill>
                <a:blip r:embed="rId6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299879-939E-FC96-DBF0-3E6797AD75CD}"/>
              </a:ext>
            </a:extLst>
          </p:cNvPr>
          <p:cNvCxnSpPr>
            <a:stCxn id="15" idx="1"/>
            <a:endCxn id="9" idx="5"/>
          </p:cNvCxnSpPr>
          <p:nvPr/>
        </p:nvCxnSpPr>
        <p:spPr>
          <a:xfrm flipH="1" flipV="1">
            <a:off x="4027794" y="4825964"/>
            <a:ext cx="363544" cy="374563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ABDCB1-C207-7208-ACFD-7494031E77DA}"/>
              </a:ext>
            </a:extLst>
          </p:cNvPr>
          <p:cNvSpPr txBox="1"/>
          <p:nvPr/>
        </p:nvSpPr>
        <p:spPr>
          <a:xfrm>
            <a:off x="3933262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32FE77-D44E-DB90-AE92-F61B77F8728C}"/>
                  </a:ext>
                </a:extLst>
              </p:cNvPr>
              <p:cNvSpPr/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A32FE77-D44E-DB90-AE92-F61B77F87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 l="-49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5F7B9C-B90E-E061-2AB8-8A13DEFC4465}"/>
              </a:ext>
            </a:extLst>
          </p:cNvPr>
          <p:cNvCxnSpPr>
            <a:stCxn id="18" idx="2"/>
            <a:endCxn id="12" idx="7"/>
          </p:cNvCxnSpPr>
          <p:nvPr/>
        </p:nvCxnSpPr>
        <p:spPr>
          <a:xfrm flipH="1">
            <a:off x="4711326" y="2944924"/>
            <a:ext cx="901705" cy="583381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8EC5BA8-32E9-06AE-525B-4E7F727ABBF0}"/>
              </a:ext>
            </a:extLst>
          </p:cNvPr>
          <p:cNvSpPr txBox="1"/>
          <p:nvPr/>
        </p:nvSpPr>
        <p:spPr>
          <a:xfrm>
            <a:off x="4771037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87AFEC-AB68-9442-018A-5CE472176702}"/>
                  </a:ext>
                </a:extLst>
              </p:cNvPr>
              <p:cNvSpPr/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F87AFEC-AB68-9442-018A-5CE4721767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blipFill>
                <a:blip r:embed="rId8"/>
                <a:stretch>
                  <a:fillRect l="-6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22F6A98-A6EF-4FB3-44AF-21BDB790D446}"/>
              </a:ext>
            </a:extLst>
          </p:cNvPr>
          <p:cNvSpPr txBox="1"/>
          <p:nvPr/>
        </p:nvSpPr>
        <p:spPr>
          <a:xfrm>
            <a:off x="5009950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04347EA-534A-B549-061C-EE27153FAF4C}"/>
              </a:ext>
            </a:extLst>
          </p:cNvPr>
          <p:cNvCxnSpPr>
            <a:stCxn id="12" idx="6"/>
            <a:endCxn id="21" idx="1"/>
          </p:cNvCxnSpPr>
          <p:nvPr/>
        </p:nvCxnSpPr>
        <p:spPr>
          <a:xfrm>
            <a:off x="4800600" y="3743831"/>
            <a:ext cx="808837" cy="90698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95ABBF-0E56-3D38-4121-51283652279B}"/>
                  </a:ext>
                </a:extLst>
              </p:cNvPr>
              <p:cNvSpPr txBox="1"/>
              <p:nvPr/>
            </p:nvSpPr>
            <p:spPr>
              <a:xfrm>
                <a:off x="190500" y="192929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B95ABBF-0E56-3D38-4121-512836522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929290"/>
                <a:ext cx="8763000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B8224A24-7941-A126-8472-01267A3CC5AF}"/>
              </a:ext>
            </a:extLst>
          </p:cNvPr>
          <p:cNvCxnSpPr/>
          <p:nvPr/>
        </p:nvCxnSpPr>
        <p:spPr>
          <a:xfrm rot="16200000" flipH="1" flipV="1">
            <a:off x="3533444" y="2010525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D34922-34B8-1CBE-B2AD-318AD051941C}"/>
              </a:ext>
            </a:extLst>
          </p:cNvPr>
          <p:cNvSpPr txBox="1"/>
          <p:nvPr/>
        </p:nvSpPr>
        <p:spPr>
          <a:xfrm>
            <a:off x="3355412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BD29008-BC1E-9E73-4E13-1C95E904F180}"/>
              </a:ext>
            </a:extLst>
          </p:cNvPr>
          <p:cNvCxnSpPr/>
          <p:nvPr/>
        </p:nvCxnSpPr>
        <p:spPr>
          <a:xfrm rot="16200000" flipH="1" flipV="1">
            <a:off x="3969167" y="2572501"/>
            <a:ext cx="1576240" cy="1890037"/>
          </a:xfrm>
          <a:prstGeom prst="curvedConnector3">
            <a:avLst>
              <a:gd name="adj1" fmla="val 837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5721F6C-633E-CC28-A6B9-4D060EBFE841}"/>
              </a:ext>
            </a:extLst>
          </p:cNvPr>
          <p:cNvSpPr txBox="1"/>
          <p:nvPr/>
        </p:nvSpPr>
        <p:spPr>
          <a:xfrm>
            <a:off x="3812412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C9590C-1206-805B-7372-EBCB475EAB6C}"/>
                  </a:ext>
                </a:extLst>
              </p:cNvPr>
              <p:cNvSpPr txBox="1"/>
              <p:nvPr/>
            </p:nvSpPr>
            <p:spPr>
              <a:xfrm>
                <a:off x="195942" y="80540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BC9590C-1206-805B-7372-EBCB475EA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805400"/>
                <a:ext cx="8763000" cy="400110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7436E6-7F7F-51A0-6497-169D146D8F8E}"/>
                  </a:ext>
                </a:extLst>
              </p:cNvPr>
              <p:cNvSpPr txBox="1"/>
              <p:nvPr/>
            </p:nvSpPr>
            <p:spPr>
              <a:xfrm>
                <a:off x="195942" y="1175543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F7436E6-7F7F-51A0-6497-169D146D8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1175543"/>
                <a:ext cx="8763000" cy="400110"/>
              </a:xfrm>
              <a:prstGeom prst="rect">
                <a:avLst/>
              </a:prstGeom>
              <a:blipFill>
                <a:blip r:embed="rId11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8A298C-7E70-9718-07C5-CF8CE0715724}"/>
                  </a:ext>
                </a:extLst>
              </p:cNvPr>
              <p:cNvSpPr/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E8A298C-7E70-9718-07C5-CF8CE07157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blipFill>
                <a:blip r:embed="rId12"/>
                <a:stretch>
                  <a:fillRect l="-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B60C6E-B476-211B-61AF-01A54FECBE0A}"/>
                  </a:ext>
                </a:extLst>
              </p:cNvPr>
              <p:cNvSpPr/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4B60C6E-B476-211B-61AF-01A54FECB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blipFill>
                <a:blip r:embed="rId13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BACDFE-5B6B-25D4-0807-E7C25A6003BE}"/>
              </a:ext>
            </a:extLst>
          </p:cNvPr>
          <p:cNvCxnSpPr>
            <a:stCxn id="32" idx="2"/>
            <a:endCxn id="15" idx="7"/>
          </p:cNvCxnSpPr>
          <p:nvPr/>
        </p:nvCxnSpPr>
        <p:spPr>
          <a:xfrm flipH="1">
            <a:off x="5003600" y="4916662"/>
            <a:ext cx="488465" cy="28386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4E22DD-7607-E08F-1885-CEDC28E85C0D}"/>
              </a:ext>
            </a:extLst>
          </p:cNvPr>
          <p:cNvSpPr txBox="1"/>
          <p:nvPr/>
        </p:nvSpPr>
        <p:spPr>
          <a:xfrm>
            <a:off x="4996542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394CAA-6A29-83B7-DA76-AD91858DD950}"/>
              </a:ext>
            </a:extLst>
          </p:cNvPr>
          <p:cNvCxnSpPr>
            <a:stCxn id="31" idx="1"/>
            <a:endCxn id="15" idx="5"/>
          </p:cNvCxnSpPr>
          <p:nvPr/>
        </p:nvCxnSpPr>
        <p:spPr>
          <a:xfrm flipH="1" flipV="1">
            <a:off x="5003600" y="5631579"/>
            <a:ext cx="531784" cy="178548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515B8D2-741E-3C58-6726-5B5512DCCD83}"/>
              </a:ext>
            </a:extLst>
          </p:cNvPr>
          <p:cNvSpPr txBox="1"/>
          <p:nvPr/>
        </p:nvSpPr>
        <p:spPr>
          <a:xfrm>
            <a:off x="5092679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6B2C2C3-3FBF-CAE9-2E57-B8D1A74AC21C}"/>
              </a:ext>
            </a:extLst>
          </p:cNvPr>
          <p:cNvGrpSpPr/>
          <p:nvPr/>
        </p:nvGrpSpPr>
        <p:grpSpPr>
          <a:xfrm>
            <a:off x="7661445" y="2088912"/>
            <a:ext cx="4171521" cy="1375946"/>
            <a:chOff x="1965960" y="4265022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C7D3A573-2BA8-0F5F-3B7D-9F317E3A1F6B}"/>
                    </a:ext>
                  </a:extLst>
                </p:cNvPr>
                <p:cNvSpPr/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94A43E3-30AF-0E5E-9DFA-CE77D1D6347E}"/>
                </a:ext>
              </a:extLst>
            </p:cNvPr>
            <p:cNvCxnSpPr>
              <a:stCxn id="38" idx="2"/>
            </p:cNvCxnSpPr>
            <p:nvPr/>
          </p:nvCxnSpPr>
          <p:spPr>
            <a:xfrm flipH="1">
              <a:off x="1965960" y="5436429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136C03DB-0044-5DAC-96A1-72CAE10D6258}"/>
                    </a:ext>
                  </a:extLst>
                </p:cNvPr>
                <p:cNvSpPr/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EA317232-94E4-32E3-AD0E-A06F76832EA6}"/>
                    </a:ext>
                  </a:extLst>
                </p:cNvPr>
                <p:cNvSpPr/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B476868-E2A5-9AE9-354A-4CC0AB4028BD}"/>
                    </a:ext>
                  </a:extLst>
                </p:cNvPr>
                <p:cNvSpPr/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8197DC5-B666-E2CB-4341-CC863A7E8E8D}"/>
                </a:ext>
              </a:extLst>
            </p:cNvPr>
            <p:cNvCxnSpPr>
              <a:stCxn id="40" idx="2"/>
              <a:endCxn id="38" idx="6"/>
            </p:cNvCxnSpPr>
            <p:nvPr/>
          </p:nvCxnSpPr>
          <p:spPr>
            <a:xfrm flipH="1">
              <a:off x="3185160" y="5431081"/>
              <a:ext cx="663611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62AE7C-7CCD-BF83-F8B5-3BE27F6EC6B9}"/>
                </a:ext>
              </a:extLst>
            </p:cNvPr>
            <p:cNvSpPr txBox="1"/>
            <p:nvPr/>
          </p:nvSpPr>
          <p:spPr>
            <a:xfrm>
              <a:off x="3329366" y="5097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F4129AA-0F16-06E7-8EAB-AB65EFEE7F0E}"/>
                </a:ext>
              </a:extLst>
            </p:cNvPr>
            <p:cNvSpPr txBox="1"/>
            <p:nvPr/>
          </p:nvSpPr>
          <p:spPr>
            <a:xfrm>
              <a:off x="2624619" y="42650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7DDB4A2-C1E9-A38F-C389-86B432B3DD15}"/>
                </a:ext>
              </a:extLst>
            </p:cNvPr>
            <p:cNvCxnSpPr>
              <a:stCxn id="41" idx="2"/>
              <a:endCxn id="40" idx="6"/>
            </p:cNvCxnSpPr>
            <p:nvPr/>
          </p:nvCxnSpPr>
          <p:spPr>
            <a:xfrm flipH="1" flipV="1">
              <a:off x="4458371" y="5431081"/>
              <a:ext cx="707989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98C27B0-644E-78B1-B661-3AB7FFFFA8FA}"/>
                </a:ext>
              </a:extLst>
            </p:cNvPr>
            <p:cNvCxnSpPr>
              <a:stCxn id="42" idx="2"/>
              <a:endCxn id="41" idx="6"/>
            </p:cNvCxnSpPr>
            <p:nvPr/>
          </p:nvCxnSpPr>
          <p:spPr>
            <a:xfrm flipH="1">
              <a:off x="5775960" y="5436429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7">
              <a:extLst>
                <a:ext uri="{FF2B5EF4-FFF2-40B4-BE49-F238E27FC236}">
                  <a16:creationId xmlns:a16="http://schemas.microsoft.com/office/drawing/2014/main" id="{AA9DB1A8-025E-C0B4-0A39-4B532DC4D175}"/>
                </a:ext>
              </a:extLst>
            </p:cNvPr>
            <p:cNvCxnSpPr>
              <a:stCxn id="38" idx="1"/>
              <a:endCxn id="38" idx="7"/>
            </p:cNvCxnSpPr>
            <p:nvPr/>
          </p:nvCxnSpPr>
          <p:spPr>
            <a:xfrm rot="5400000" flipH="1" flipV="1">
              <a:off x="2880360" y="5005377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EEE0194-4348-149E-4665-36447010B102}"/>
                </a:ext>
              </a:extLst>
            </p:cNvPr>
            <p:cNvSpPr txBox="1"/>
            <p:nvPr/>
          </p:nvSpPr>
          <p:spPr>
            <a:xfrm>
              <a:off x="4498286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5BDC5A-4D2E-AF0A-0961-75D7B2E4A9D9}"/>
                </a:ext>
              </a:extLst>
            </p:cNvPr>
            <p:cNvSpPr txBox="1"/>
            <p:nvPr/>
          </p:nvSpPr>
          <p:spPr>
            <a:xfrm>
              <a:off x="5896494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DFB15C8-6FDA-A5D4-7DCC-1ABC52B88A55}"/>
                </a:ext>
              </a:extLst>
            </p:cNvPr>
            <p:cNvSpPr/>
            <p:nvPr/>
          </p:nvSpPr>
          <p:spPr>
            <a:xfrm>
              <a:off x="6591026" y="521092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4E76013-5D5B-9578-21A1-74A98C80A85C}"/>
              </a:ext>
            </a:extLst>
          </p:cNvPr>
          <p:cNvSpPr/>
          <p:nvPr/>
        </p:nvSpPr>
        <p:spPr>
          <a:xfrm>
            <a:off x="8978554" y="3354704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27969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6" grpId="0"/>
      <p:bldP spid="28" grpId="0"/>
      <p:bldP spid="29" grpId="0"/>
      <p:bldP spid="30" grpId="0"/>
      <p:bldP spid="31" grpId="0" animBg="1"/>
      <p:bldP spid="32" grpId="0" animBg="1"/>
      <p:bldP spid="34" grpId="0"/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2D96-CD5C-0730-76FE-B84D3F1D4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2: Conversion from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C3D6747-C64A-733D-994A-B9B95682928C}"/>
                  </a:ext>
                </a:extLst>
              </p:cNvPr>
              <p:cNvSpPr/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C3D6747-C64A-733D-994A-B9B956829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8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26796E-18C2-6DBC-43A5-82B6475E712C}"/>
              </a:ext>
            </a:extLst>
          </p:cNvPr>
          <p:cNvCxnSpPr>
            <a:stCxn id="4" idx="2"/>
          </p:cNvCxnSpPr>
          <p:nvPr/>
        </p:nvCxnSpPr>
        <p:spPr>
          <a:xfrm flipH="1">
            <a:off x="1773918" y="4610438"/>
            <a:ext cx="60960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9049A0-771A-0988-79AD-13E9E22D1756}"/>
              </a:ext>
            </a:extLst>
          </p:cNvPr>
          <p:cNvSpPr txBox="1"/>
          <p:nvPr/>
        </p:nvSpPr>
        <p:spPr>
          <a:xfrm>
            <a:off x="2415692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E57B3C43-B90F-3F5A-AF19-BC4CB707667F}"/>
              </a:ext>
            </a:extLst>
          </p:cNvPr>
          <p:cNvCxnSpPr>
            <a:stCxn id="4" idx="1"/>
            <a:endCxn id="4" idx="0"/>
          </p:cNvCxnSpPr>
          <p:nvPr/>
        </p:nvCxnSpPr>
        <p:spPr>
          <a:xfrm rot="5400000" flipH="1" flipV="1">
            <a:off x="2535918" y="4242512"/>
            <a:ext cx="89274" cy="215526"/>
          </a:xfrm>
          <a:prstGeom prst="curvedConnector3">
            <a:avLst>
              <a:gd name="adj1" fmla="val 66497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81A0D-4ACC-47F8-2B0D-BC68C87303B9}"/>
                  </a:ext>
                </a:extLst>
              </p:cNvPr>
              <p:cNvSpPr txBox="1"/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181A0D-4ACC-47F8-2B0D-BC68C8730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744347"/>
                <a:ext cx="8763000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AE0D49-3295-48B0-5510-3BE8317A249F}"/>
                  </a:ext>
                </a:extLst>
              </p:cNvPr>
              <p:cNvSpPr/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1AE0D49-3295-48B0-5510-3BE8317A24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8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 l="-3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DA1CA4-3511-5BDF-4506-72FF28F733E1}"/>
              </a:ext>
            </a:extLst>
          </p:cNvPr>
          <p:cNvCxnSpPr>
            <a:stCxn id="9" idx="2"/>
            <a:endCxn id="4" idx="6"/>
          </p:cNvCxnSpPr>
          <p:nvPr/>
        </p:nvCxnSpPr>
        <p:spPr>
          <a:xfrm flipH="1">
            <a:off x="2993118" y="4610438"/>
            <a:ext cx="51435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6B9D05-EFDA-B438-79A2-7729648175D5}"/>
              </a:ext>
            </a:extLst>
          </p:cNvPr>
          <p:cNvSpPr txBox="1"/>
          <p:nvPr/>
        </p:nvSpPr>
        <p:spPr>
          <a:xfrm>
            <a:off x="3028013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258037-67F8-6E23-63EC-F8F6A2B89D51}"/>
                  </a:ext>
                </a:extLst>
              </p:cNvPr>
              <p:cNvSpPr/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B258037-67F8-6E23-63EC-F8F6A2B89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1"/>
                <a:ext cx="609600" cy="609600"/>
              </a:xfrm>
              <a:prstGeom prst="ellipse">
                <a:avLst/>
              </a:prstGeom>
              <a:blipFill>
                <a:blip r:embed="rId5"/>
                <a:stretch>
                  <a:fillRect l="-49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4876D1-29AB-E7E7-DF55-0CFFA75F3340}"/>
              </a:ext>
            </a:extLst>
          </p:cNvPr>
          <p:cNvCxnSpPr>
            <a:stCxn id="12" idx="3"/>
            <a:endCxn id="9" idx="7"/>
          </p:cNvCxnSpPr>
          <p:nvPr/>
        </p:nvCxnSpPr>
        <p:spPr>
          <a:xfrm flipH="1">
            <a:off x="4027794" y="3959357"/>
            <a:ext cx="252480" cy="43555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C466A7-E1BB-F250-0CF9-71E494E4999A}"/>
              </a:ext>
            </a:extLst>
          </p:cNvPr>
          <p:cNvSpPr txBox="1"/>
          <p:nvPr/>
        </p:nvSpPr>
        <p:spPr>
          <a:xfrm>
            <a:off x="3818588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359CED-4B4D-A331-013E-77A7A6CFB3AF}"/>
                  </a:ext>
                </a:extLst>
              </p:cNvPr>
              <p:cNvSpPr/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8359CED-4B4D-A331-013E-77A7A6CFB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3"/>
                <a:ext cx="865868" cy="609600"/>
              </a:xfrm>
              <a:prstGeom prst="ellipse">
                <a:avLst/>
              </a:prstGeom>
              <a:blipFill>
                <a:blip r:embed="rId6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DE5E2F-350F-62CE-4C9D-A753F150B856}"/>
              </a:ext>
            </a:extLst>
          </p:cNvPr>
          <p:cNvCxnSpPr>
            <a:stCxn id="15" idx="1"/>
            <a:endCxn id="9" idx="5"/>
          </p:cNvCxnSpPr>
          <p:nvPr/>
        </p:nvCxnSpPr>
        <p:spPr>
          <a:xfrm flipH="1" flipV="1">
            <a:off x="4027794" y="4825964"/>
            <a:ext cx="363544" cy="374563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B19A4FE-44CF-171C-0E2E-DADA4807ADA2}"/>
              </a:ext>
            </a:extLst>
          </p:cNvPr>
          <p:cNvSpPr txBox="1"/>
          <p:nvPr/>
        </p:nvSpPr>
        <p:spPr>
          <a:xfrm>
            <a:off x="3933262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ED4E6C-CB05-FDD8-F1E0-AFB91111B3FB}"/>
                  </a:ext>
                </a:extLst>
              </p:cNvPr>
              <p:cNvSpPr/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BED4E6C-CB05-FDD8-F1E0-AFB91111B3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31" y="2640124"/>
                <a:ext cx="609600" cy="609600"/>
              </a:xfrm>
              <a:prstGeom prst="ellipse">
                <a:avLst/>
              </a:prstGeom>
              <a:blipFill>
                <a:blip r:embed="rId7"/>
                <a:stretch>
                  <a:fillRect l="-49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C209B0-A275-3DE6-5AE5-83B187C9CEDA}"/>
              </a:ext>
            </a:extLst>
          </p:cNvPr>
          <p:cNvCxnSpPr>
            <a:stCxn id="18" idx="2"/>
            <a:endCxn id="12" idx="7"/>
          </p:cNvCxnSpPr>
          <p:nvPr/>
        </p:nvCxnSpPr>
        <p:spPr>
          <a:xfrm flipH="1">
            <a:off x="4711326" y="2944924"/>
            <a:ext cx="901705" cy="583381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1C3F2B8-2A78-46E3-6204-ED48DD9DF50B}"/>
              </a:ext>
            </a:extLst>
          </p:cNvPr>
          <p:cNvSpPr txBox="1"/>
          <p:nvPr/>
        </p:nvSpPr>
        <p:spPr>
          <a:xfrm>
            <a:off x="4771037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29ECAE-2375-4050-1449-2906FEE520D6}"/>
                  </a:ext>
                </a:extLst>
              </p:cNvPr>
              <p:cNvSpPr/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29ECAE-2375-4050-1449-2906FEE52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634" y="3745255"/>
                <a:ext cx="865868" cy="609600"/>
              </a:xfrm>
              <a:prstGeom prst="ellipse">
                <a:avLst/>
              </a:prstGeom>
              <a:blipFill>
                <a:blip r:embed="rId8"/>
                <a:stretch>
                  <a:fillRect l="-6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4D4131B-62D9-5410-6CAE-F18325053DF9}"/>
              </a:ext>
            </a:extLst>
          </p:cNvPr>
          <p:cNvSpPr txBox="1"/>
          <p:nvPr/>
        </p:nvSpPr>
        <p:spPr>
          <a:xfrm>
            <a:off x="5009950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B1E964D9-6C15-B5DC-608F-C557225549C6}"/>
              </a:ext>
            </a:extLst>
          </p:cNvPr>
          <p:cNvCxnSpPr>
            <a:stCxn id="12" idx="6"/>
            <a:endCxn id="21" idx="1"/>
          </p:cNvCxnSpPr>
          <p:nvPr/>
        </p:nvCxnSpPr>
        <p:spPr>
          <a:xfrm>
            <a:off x="4800600" y="3743831"/>
            <a:ext cx="808837" cy="90698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653F53-ABC8-A164-68B4-39853DA665C8}"/>
                  </a:ext>
                </a:extLst>
              </p:cNvPr>
              <p:cNvSpPr txBox="1"/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653F53-ABC8-A164-68B4-39853DA66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2114490"/>
                <a:ext cx="8763000" cy="400110"/>
              </a:xfrm>
              <a:prstGeom prst="rect">
                <a:avLst/>
              </a:prstGeom>
              <a:blipFill>
                <a:blip r:embed="rId9"/>
                <a:stretch>
                  <a:fillRect b="-151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362CF242-1B2E-5BF7-5D7B-E833880FE592}"/>
              </a:ext>
            </a:extLst>
          </p:cNvPr>
          <p:cNvCxnSpPr>
            <a:stCxn id="18" idx="0"/>
            <a:endCxn id="4" idx="7"/>
          </p:cNvCxnSpPr>
          <p:nvPr/>
        </p:nvCxnSpPr>
        <p:spPr>
          <a:xfrm rot="16200000" flipH="1" flipV="1">
            <a:off x="3533444" y="2010524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4AFE6CC-5F2A-76F5-7B5D-30F878DD36FA}"/>
              </a:ext>
            </a:extLst>
          </p:cNvPr>
          <p:cNvSpPr txBox="1"/>
          <p:nvPr/>
        </p:nvSpPr>
        <p:spPr>
          <a:xfrm>
            <a:off x="3355412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3C90FD48-E7F0-8AB8-0122-ADB6A7D902A5}"/>
              </a:ext>
            </a:extLst>
          </p:cNvPr>
          <p:cNvCxnSpPr>
            <a:stCxn id="18" idx="1"/>
            <a:endCxn id="9" idx="0"/>
          </p:cNvCxnSpPr>
          <p:nvPr/>
        </p:nvCxnSpPr>
        <p:spPr>
          <a:xfrm rot="16200000" flipH="1" flipV="1">
            <a:off x="3969167" y="2572499"/>
            <a:ext cx="1576240" cy="1890037"/>
          </a:xfrm>
          <a:prstGeom prst="curvedConnector3">
            <a:avLst>
              <a:gd name="adj1" fmla="val 8378"/>
            </a:avLst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BA316A-ABC7-EBDC-11F9-C8088603F530}"/>
              </a:ext>
            </a:extLst>
          </p:cNvPr>
          <p:cNvSpPr txBox="1"/>
          <p:nvPr/>
        </p:nvSpPr>
        <p:spPr>
          <a:xfrm>
            <a:off x="3812412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00BCCD-04EC-75DC-77AA-BC6A061B1A6F}"/>
                  </a:ext>
                </a:extLst>
              </p:cNvPr>
              <p:cNvSpPr txBox="1"/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100BCCD-04EC-75DC-77AA-BC6A061B1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990600"/>
                <a:ext cx="8763000" cy="400110"/>
              </a:xfrm>
              <a:prstGeom prst="rect">
                <a:avLst/>
              </a:prstGeom>
              <a:blipFill>
                <a:blip r:embed="rId10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E68F86-18DF-51D6-D516-F4A8DA51F8F6}"/>
                  </a:ext>
                </a:extLst>
              </p:cNvPr>
              <p:cNvSpPr txBox="1"/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E68F86-18DF-51D6-D516-F4A8DA51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42" y="1360743"/>
                <a:ext cx="8763000" cy="40011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9283B27-C8C7-038E-D01B-8799B008F6FB}"/>
                  </a:ext>
                </a:extLst>
              </p:cNvPr>
              <p:cNvSpPr/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9283B27-C8C7-038E-D01B-8799B008F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28" y="5720853"/>
                <a:ext cx="1103171" cy="609600"/>
              </a:xfrm>
              <a:prstGeom prst="ellipse">
                <a:avLst/>
              </a:prstGeom>
              <a:blipFill>
                <a:blip r:embed="rId12"/>
                <a:stretch>
                  <a:fillRect l="-5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6114856-DDF4-BDC2-E970-CED30C709EB7}"/>
                  </a:ext>
                </a:extLst>
              </p:cNvPr>
              <p:cNvSpPr/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6114856-DDF4-BDC2-E970-CED30C709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065" y="4611862"/>
                <a:ext cx="865868" cy="609600"/>
              </a:xfrm>
              <a:prstGeom prst="ellipse">
                <a:avLst/>
              </a:prstGeom>
              <a:blipFill>
                <a:blip r:embed="rId13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6A9838-8FC3-ACCF-CE01-CE09EB4EDC54}"/>
              </a:ext>
            </a:extLst>
          </p:cNvPr>
          <p:cNvCxnSpPr>
            <a:stCxn id="32" idx="2"/>
            <a:endCxn id="15" idx="7"/>
          </p:cNvCxnSpPr>
          <p:nvPr/>
        </p:nvCxnSpPr>
        <p:spPr>
          <a:xfrm flipH="1">
            <a:off x="5003600" y="4916662"/>
            <a:ext cx="488465" cy="28386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F0B9A39-8124-7F6E-F1C9-81AC79A3B74A}"/>
              </a:ext>
            </a:extLst>
          </p:cNvPr>
          <p:cNvSpPr txBox="1"/>
          <p:nvPr/>
        </p:nvSpPr>
        <p:spPr>
          <a:xfrm>
            <a:off x="4996542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8A9249B-607B-1602-14A7-BE68792F6687}"/>
              </a:ext>
            </a:extLst>
          </p:cNvPr>
          <p:cNvCxnSpPr>
            <a:stCxn id="31" idx="1"/>
            <a:endCxn id="15" idx="5"/>
          </p:cNvCxnSpPr>
          <p:nvPr/>
        </p:nvCxnSpPr>
        <p:spPr>
          <a:xfrm flipH="1" flipV="1">
            <a:off x="5003600" y="5631579"/>
            <a:ext cx="531784" cy="178548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FEDA52E-3580-67A5-38A1-F25A19AE5C58}"/>
              </a:ext>
            </a:extLst>
          </p:cNvPr>
          <p:cNvSpPr txBox="1"/>
          <p:nvPr/>
        </p:nvSpPr>
        <p:spPr>
          <a:xfrm>
            <a:off x="5092679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7D7782FF-3A33-540D-0DE1-3CB2023E7A49}"/>
              </a:ext>
            </a:extLst>
          </p:cNvPr>
          <p:cNvCxnSpPr>
            <a:stCxn id="21" idx="2"/>
            <a:endCxn id="12" idx="5"/>
          </p:cNvCxnSpPr>
          <p:nvPr/>
        </p:nvCxnSpPr>
        <p:spPr>
          <a:xfrm rot="10800000">
            <a:off x="4711326" y="3959357"/>
            <a:ext cx="771308" cy="90698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8CF233E-3752-77B8-96EB-E75C9CB60422}"/>
              </a:ext>
            </a:extLst>
          </p:cNvPr>
          <p:cNvSpPr txBox="1"/>
          <p:nvPr/>
        </p:nvSpPr>
        <p:spPr>
          <a:xfrm>
            <a:off x="4996542" y="4015935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667D2CA-0A70-DB24-E586-8DE4F2260A61}"/>
              </a:ext>
            </a:extLst>
          </p:cNvPr>
          <p:cNvCxnSpPr>
            <a:stCxn id="15" idx="0"/>
            <a:endCxn id="21" idx="3"/>
          </p:cNvCxnSpPr>
          <p:nvPr/>
        </p:nvCxnSpPr>
        <p:spPr>
          <a:xfrm flipV="1">
            <a:off x="4697469" y="4265581"/>
            <a:ext cx="911968" cy="845672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05A7BF1-9F64-07EB-BACE-772E7CB947C6}"/>
              </a:ext>
            </a:extLst>
          </p:cNvPr>
          <p:cNvSpPr txBox="1"/>
          <p:nvPr/>
        </p:nvSpPr>
        <p:spPr>
          <a:xfrm>
            <a:off x="4794199" y="447595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C606D5A9-D732-67A0-1008-770D2424E3A0}"/>
              </a:ext>
            </a:extLst>
          </p:cNvPr>
          <p:cNvCxnSpPr>
            <a:stCxn id="32" idx="6"/>
            <a:endCxn id="18" idx="6"/>
          </p:cNvCxnSpPr>
          <p:nvPr/>
        </p:nvCxnSpPr>
        <p:spPr>
          <a:xfrm flipH="1" flipV="1">
            <a:off x="6222631" y="2944924"/>
            <a:ext cx="135302" cy="1971738"/>
          </a:xfrm>
          <a:prstGeom prst="curvedConnector3">
            <a:avLst>
              <a:gd name="adj1" fmla="val -16895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AF62BA6-A91D-95B0-90CC-59E55ECA3DAC}"/>
              </a:ext>
            </a:extLst>
          </p:cNvPr>
          <p:cNvSpPr txBox="1"/>
          <p:nvPr/>
        </p:nvSpPr>
        <p:spPr>
          <a:xfrm>
            <a:off x="6578073" y="374707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6669B7B-68AE-3D83-F8AE-57C75E2E60A9}"/>
              </a:ext>
            </a:extLst>
          </p:cNvPr>
          <p:cNvCxnSpPr>
            <a:stCxn id="21" idx="4"/>
            <a:endCxn id="32" idx="0"/>
          </p:cNvCxnSpPr>
          <p:nvPr/>
        </p:nvCxnSpPr>
        <p:spPr>
          <a:xfrm>
            <a:off x="5915568" y="4354855"/>
            <a:ext cx="9431" cy="257007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6D62C15-1CDB-E83C-19CD-36BC4A50D588}"/>
              </a:ext>
            </a:extLst>
          </p:cNvPr>
          <p:cNvSpPr txBox="1"/>
          <p:nvPr/>
        </p:nvSpPr>
        <p:spPr>
          <a:xfrm>
            <a:off x="5967241" y="431408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E5B91ED-66A1-9A45-7E17-4EE17FAFAD31}"/>
                  </a:ext>
                </a:extLst>
              </p:cNvPr>
              <p:cNvSpPr/>
              <p:nvPr/>
            </p:nvSpPr>
            <p:spPr>
              <a:xfrm>
                <a:off x="2383518" y="4305639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1E5B91ED-66A1-9A45-7E17-4EE17FAFAD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18" y="4305639"/>
                <a:ext cx="609600" cy="6096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B92BF3-1EE3-D00E-D552-8AB49446914C}"/>
                  </a:ext>
                </a:extLst>
              </p:cNvPr>
              <p:cNvSpPr/>
              <p:nvPr/>
            </p:nvSpPr>
            <p:spPr>
              <a:xfrm>
                <a:off x="3507468" y="4305639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B92BF3-1EE3-D00E-D552-8AB494469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8" y="4305639"/>
                <a:ext cx="609600" cy="609600"/>
              </a:xfrm>
              <a:prstGeom prst="ellipse">
                <a:avLst/>
              </a:prstGeom>
              <a:blipFill>
                <a:blip r:embed="rId15"/>
                <a:stretch>
                  <a:fillRect l="-39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F7DAC54-B995-AE98-9518-D9DF3B9E7EB2}"/>
                  </a:ext>
                </a:extLst>
              </p:cNvPr>
              <p:cNvSpPr/>
              <p:nvPr/>
            </p:nvSpPr>
            <p:spPr>
              <a:xfrm>
                <a:off x="4191000" y="3439032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F7DAC54-B995-AE98-9518-D9DF3B9E7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439032"/>
                <a:ext cx="609600" cy="609600"/>
              </a:xfrm>
              <a:prstGeom prst="ellipse">
                <a:avLst/>
              </a:prstGeom>
              <a:blipFill>
                <a:blip r:embed="rId16"/>
                <a:stretch>
                  <a:fillRect l="-490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FFAC7A0-AFBB-9AA9-8371-16CE02A1B484}"/>
                  </a:ext>
                </a:extLst>
              </p:cNvPr>
              <p:cNvSpPr/>
              <p:nvPr/>
            </p:nvSpPr>
            <p:spPr>
              <a:xfrm>
                <a:off x="4264535" y="5111254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FFAC7A0-AFBB-9AA9-8371-16CE02A1B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535" y="5111254"/>
                <a:ext cx="865868" cy="609600"/>
              </a:xfrm>
              <a:prstGeom prst="ellipse">
                <a:avLst/>
              </a:prstGeom>
              <a:blipFill>
                <a:blip r:embed="rId17"/>
                <a:stretch>
                  <a:fillRect l="-13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BFB89DB3-73AB-3A3D-6F46-E08A62BD934F}"/>
              </a:ext>
            </a:extLst>
          </p:cNvPr>
          <p:cNvCxnSpPr>
            <a:endCxn id="46" idx="0"/>
          </p:cNvCxnSpPr>
          <p:nvPr/>
        </p:nvCxnSpPr>
        <p:spPr>
          <a:xfrm rot="16200000" flipH="1" flipV="1">
            <a:off x="3969167" y="2572500"/>
            <a:ext cx="1576240" cy="1890037"/>
          </a:xfrm>
          <a:prstGeom prst="curvedConnector3">
            <a:avLst>
              <a:gd name="adj1" fmla="val 837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F28F058-32EA-FC4C-81EB-E7B65C8EE139}"/>
              </a:ext>
            </a:extLst>
          </p:cNvPr>
          <p:cNvGrpSpPr/>
          <p:nvPr/>
        </p:nvGrpSpPr>
        <p:grpSpPr>
          <a:xfrm>
            <a:off x="7661445" y="2088912"/>
            <a:ext cx="4171521" cy="1375946"/>
            <a:chOff x="1965960" y="4265022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20F55416-5663-F51B-A2CC-C4D5B198BC47}"/>
                    </a:ext>
                  </a:extLst>
                </p:cNvPr>
                <p:cNvSpPr/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424AEE-5C46-2294-1DA0-810F812DF008}"/>
                </a:ext>
              </a:extLst>
            </p:cNvPr>
            <p:cNvCxnSpPr>
              <a:stCxn id="66" idx="2"/>
            </p:cNvCxnSpPr>
            <p:nvPr/>
          </p:nvCxnSpPr>
          <p:spPr>
            <a:xfrm flipH="1">
              <a:off x="1965960" y="5436429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E622C74-D52F-A85E-5AB7-8DAF0A7009D8}"/>
                    </a:ext>
                  </a:extLst>
                </p:cNvPr>
                <p:cNvSpPr/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23A2FB64-666F-5F28-2184-281DA1910C21}"/>
                    </a:ext>
                  </a:extLst>
                </p:cNvPr>
                <p:cNvSpPr/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E03F5975-FF67-492B-8A89-97F7E63C324A}"/>
                    </a:ext>
                  </a:extLst>
                </p:cNvPr>
                <p:cNvSpPr/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70041AC-D9AE-C181-06CC-D4D783C136A0}"/>
                </a:ext>
              </a:extLst>
            </p:cNvPr>
            <p:cNvCxnSpPr>
              <a:stCxn id="68" idx="2"/>
              <a:endCxn id="66" idx="6"/>
            </p:cNvCxnSpPr>
            <p:nvPr/>
          </p:nvCxnSpPr>
          <p:spPr>
            <a:xfrm flipH="1">
              <a:off x="3185160" y="5431081"/>
              <a:ext cx="663611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1392736-000A-A721-83D0-7B8205F439DD}"/>
                </a:ext>
              </a:extLst>
            </p:cNvPr>
            <p:cNvSpPr txBox="1"/>
            <p:nvPr/>
          </p:nvSpPr>
          <p:spPr>
            <a:xfrm>
              <a:off x="3329366" y="5097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58BAC89-6E10-126D-8E3B-79C5CBBCBD18}"/>
                </a:ext>
              </a:extLst>
            </p:cNvPr>
            <p:cNvSpPr txBox="1"/>
            <p:nvPr/>
          </p:nvSpPr>
          <p:spPr>
            <a:xfrm>
              <a:off x="2624619" y="42650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8270C90-5C91-7174-76F7-0FA0D1CB1933}"/>
                </a:ext>
              </a:extLst>
            </p:cNvPr>
            <p:cNvCxnSpPr>
              <a:stCxn id="69" idx="2"/>
              <a:endCxn id="68" idx="6"/>
            </p:cNvCxnSpPr>
            <p:nvPr/>
          </p:nvCxnSpPr>
          <p:spPr>
            <a:xfrm flipH="1" flipV="1">
              <a:off x="4458371" y="5431081"/>
              <a:ext cx="707989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6B3B8D0-7EE4-B109-BFEA-6E96E9F3500C}"/>
                </a:ext>
              </a:extLst>
            </p:cNvPr>
            <p:cNvCxnSpPr>
              <a:stCxn id="70" idx="2"/>
              <a:endCxn id="69" idx="6"/>
            </p:cNvCxnSpPr>
            <p:nvPr/>
          </p:nvCxnSpPr>
          <p:spPr>
            <a:xfrm flipH="1">
              <a:off x="5775960" y="5436429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47">
              <a:extLst>
                <a:ext uri="{FF2B5EF4-FFF2-40B4-BE49-F238E27FC236}">
                  <a16:creationId xmlns:a16="http://schemas.microsoft.com/office/drawing/2014/main" id="{A5E7F9C8-C051-309E-0033-D530240E8D12}"/>
                </a:ext>
              </a:extLst>
            </p:cNvPr>
            <p:cNvCxnSpPr>
              <a:stCxn id="66" idx="1"/>
              <a:endCxn id="66" idx="7"/>
            </p:cNvCxnSpPr>
            <p:nvPr/>
          </p:nvCxnSpPr>
          <p:spPr>
            <a:xfrm rot="5400000" flipH="1" flipV="1">
              <a:off x="2880360" y="5005377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8CF0B61-BCB6-2C28-17BE-403FBA2478FA}"/>
                </a:ext>
              </a:extLst>
            </p:cNvPr>
            <p:cNvSpPr txBox="1"/>
            <p:nvPr/>
          </p:nvSpPr>
          <p:spPr>
            <a:xfrm>
              <a:off x="4498286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09C61C-B5AC-03D3-CC15-9DCD60A4716B}"/>
                </a:ext>
              </a:extLst>
            </p:cNvPr>
            <p:cNvSpPr txBox="1"/>
            <p:nvPr/>
          </p:nvSpPr>
          <p:spPr>
            <a:xfrm>
              <a:off x="5896494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9363D9F-7CAF-B6FB-BA9E-E428530B4986}"/>
                </a:ext>
              </a:extLst>
            </p:cNvPr>
            <p:cNvSpPr/>
            <p:nvPr/>
          </p:nvSpPr>
          <p:spPr>
            <a:xfrm>
              <a:off x="6591026" y="521092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2E0B569-14EE-7530-731E-8FCF2A375C72}"/>
              </a:ext>
            </a:extLst>
          </p:cNvPr>
          <p:cNvSpPr/>
          <p:nvPr/>
        </p:nvSpPr>
        <p:spPr>
          <a:xfrm>
            <a:off x="9001519" y="3402946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252033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29" grpId="0"/>
      <p:bldP spid="30" grpId="0"/>
      <p:bldP spid="38" grpId="0"/>
      <p:bldP spid="40" grpId="0"/>
      <p:bldP spid="42" grpId="0"/>
      <p:bldP spid="4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4F76-B1AF-5E65-20E2-87425D4E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2: Conversion from NFA to FA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4137B-3399-F9C6-FCB4-6AA72BCD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137FBAB-EF57-903E-2914-F65B09B4BD54}"/>
                  </a:ext>
                </a:extLst>
              </p:cNvPr>
              <p:cNvSpPr/>
              <p:nvPr/>
            </p:nvSpPr>
            <p:spPr>
              <a:xfrm>
                <a:off x="4498565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B137FBAB-EF57-903E-2914-F65B09B4B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565" y="4305638"/>
                <a:ext cx="609600" cy="609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3939AF-1F93-B5FB-D0FD-FF30C34115C3}"/>
              </a:ext>
            </a:extLst>
          </p:cNvPr>
          <p:cNvCxnSpPr>
            <a:stCxn id="4" idx="2"/>
          </p:cNvCxnSpPr>
          <p:nvPr/>
        </p:nvCxnSpPr>
        <p:spPr>
          <a:xfrm flipH="1">
            <a:off x="4114800" y="4610438"/>
            <a:ext cx="383765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459F3A-8354-4566-F6ED-54022F05A782}"/>
              </a:ext>
            </a:extLst>
          </p:cNvPr>
          <p:cNvSpPr txBox="1"/>
          <p:nvPr/>
        </p:nvSpPr>
        <p:spPr>
          <a:xfrm>
            <a:off x="4530739" y="347224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26F8D2F9-3C69-BC48-9B70-2D73AD70D0D7}"/>
              </a:ext>
            </a:extLst>
          </p:cNvPr>
          <p:cNvCxnSpPr/>
          <p:nvPr/>
        </p:nvCxnSpPr>
        <p:spPr>
          <a:xfrm rot="5400000" flipH="1" flipV="1">
            <a:off x="4680461" y="4242512"/>
            <a:ext cx="89274" cy="215526"/>
          </a:xfrm>
          <a:prstGeom prst="curvedConnector3">
            <a:avLst>
              <a:gd name="adj1" fmla="val 66497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E13A1C6-CFB8-76A3-837F-26642F9DCB11}"/>
                  </a:ext>
                </a:extLst>
              </p:cNvPr>
              <p:cNvSpPr/>
              <p:nvPr/>
            </p:nvSpPr>
            <p:spPr>
              <a:xfrm>
                <a:off x="5622515" y="4305638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E13A1C6-CFB8-76A3-837F-26642F9DC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15" y="4305638"/>
                <a:ext cx="609600" cy="609600"/>
              </a:xfrm>
              <a:prstGeom prst="ellipse">
                <a:avLst/>
              </a:prstGeom>
              <a:blipFill>
                <a:blip r:embed="rId3"/>
                <a:stretch>
                  <a:fillRect l="-3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DF33FB-1F07-D849-C422-630AA3FAE933}"/>
              </a:ext>
            </a:extLst>
          </p:cNvPr>
          <p:cNvCxnSpPr>
            <a:stCxn id="8" idx="2"/>
            <a:endCxn id="4" idx="6"/>
          </p:cNvCxnSpPr>
          <p:nvPr/>
        </p:nvCxnSpPr>
        <p:spPr>
          <a:xfrm flipH="1">
            <a:off x="5108165" y="4610438"/>
            <a:ext cx="514350" cy="0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943F34-2F6B-5CA6-32A1-FCDABE295A92}"/>
              </a:ext>
            </a:extLst>
          </p:cNvPr>
          <p:cNvSpPr txBox="1"/>
          <p:nvPr/>
        </p:nvSpPr>
        <p:spPr>
          <a:xfrm>
            <a:off x="5143060" y="425868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964B394-4E19-0CBC-BBB0-F5C4304DF332}"/>
                  </a:ext>
                </a:extLst>
              </p:cNvPr>
              <p:cNvSpPr/>
              <p:nvPr/>
            </p:nvSpPr>
            <p:spPr>
              <a:xfrm>
                <a:off x="6306047" y="3439031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964B394-4E19-0CBC-BBB0-F5C4304DF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047" y="3439031"/>
                <a:ext cx="609600" cy="609600"/>
              </a:xfrm>
              <a:prstGeom prst="ellipse">
                <a:avLst/>
              </a:prstGeom>
              <a:blipFill>
                <a:blip r:embed="rId4"/>
                <a:stretch>
                  <a:fillRect l="-392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78914B-1F60-A196-422D-B40D18E65B5A}"/>
              </a:ext>
            </a:extLst>
          </p:cNvPr>
          <p:cNvCxnSpPr>
            <a:stCxn id="11" idx="3"/>
            <a:endCxn id="8" idx="7"/>
          </p:cNvCxnSpPr>
          <p:nvPr/>
        </p:nvCxnSpPr>
        <p:spPr>
          <a:xfrm flipH="1">
            <a:off x="6142841" y="3959357"/>
            <a:ext cx="252480" cy="43555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112B7F-B1BE-2158-2A8E-E0B2C0DA3FA2}"/>
              </a:ext>
            </a:extLst>
          </p:cNvPr>
          <p:cNvSpPr txBox="1"/>
          <p:nvPr/>
        </p:nvSpPr>
        <p:spPr>
          <a:xfrm>
            <a:off x="5933635" y="392013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0B60DC-BAE6-6205-DB62-DBA6DA92A8FA}"/>
                  </a:ext>
                </a:extLst>
              </p:cNvPr>
              <p:cNvSpPr/>
              <p:nvPr/>
            </p:nvSpPr>
            <p:spPr>
              <a:xfrm>
                <a:off x="6379582" y="5111253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70B60DC-BAE6-6205-DB62-DBA6DA92A8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582" y="5111253"/>
                <a:ext cx="865868" cy="609600"/>
              </a:xfrm>
              <a:prstGeom prst="ellipse">
                <a:avLst/>
              </a:prstGeom>
              <a:blipFill>
                <a:blip r:embed="rId5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79167DE-0675-4927-80E5-898BD48BFCA3}"/>
              </a:ext>
            </a:extLst>
          </p:cNvPr>
          <p:cNvCxnSpPr>
            <a:stCxn id="14" idx="1"/>
            <a:endCxn id="8" idx="5"/>
          </p:cNvCxnSpPr>
          <p:nvPr/>
        </p:nvCxnSpPr>
        <p:spPr>
          <a:xfrm flipH="1" flipV="1">
            <a:off x="6142841" y="4825964"/>
            <a:ext cx="363544" cy="374563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01FDB7-21EB-9938-0348-E5494BEC4945}"/>
              </a:ext>
            </a:extLst>
          </p:cNvPr>
          <p:cNvSpPr txBox="1"/>
          <p:nvPr/>
        </p:nvSpPr>
        <p:spPr>
          <a:xfrm>
            <a:off x="6048309" y="493154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B203830-C45F-59D5-6578-C5128D2DD5E3}"/>
                  </a:ext>
                </a:extLst>
              </p:cNvPr>
              <p:cNvSpPr/>
              <p:nvPr/>
            </p:nvSpPr>
            <p:spPr>
              <a:xfrm>
                <a:off x="7728078" y="2640124"/>
                <a:ext cx="609600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B203830-C45F-59D5-6578-C5128D2DD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078" y="2640124"/>
                <a:ext cx="609600" cy="609600"/>
              </a:xfrm>
              <a:prstGeom prst="ellipse">
                <a:avLst/>
              </a:prstGeom>
              <a:blipFill>
                <a:blip r:embed="rId6"/>
                <a:stretch>
                  <a:fillRect l="-49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526DF7E-F6A3-6218-6F68-0F006A3FA6E0}"/>
              </a:ext>
            </a:extLst>
          </p:cNvPr>
          <p:cNvCxnSpPr>
            <a:stCxn id="17" idx="2"/>
            <a:endCxn id="11" idx="7"/>
          </p:cNvCxnSpPr>
          <p:nvPr/>
        </p:nvCxnSpPr>
        <p:spPr>
          <a:xfrm flipH="1">
            <a:off x="6826373" y="2944924"/>
            <a:ext cx="901705" cy="583381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CB69B8-1AD4-0C9E-DBD6-2C7526824B4E}"/>
              </a:ext>
            </a:extLst>
          </p:cNvPr>
          <p:cNvSpPr txBox="1"/>
          <p:nvPr/>
        </p:nvSpPr>
        <p:spPr>
          <a:xfrm>
            <a:off x="6886084" y="304890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EBBEC20-D921-5891-40F4-A830B0CE5CF8}"/>
                  </a:ext>
                </a:extLst>
              </p:cNvPr>
              <p:cNvSpPr/>
              <p:nvPr/>
            </p:nvSpPr>
            <p:spPr>
              <a:xfrm>
                <a:off x="7597681" y="3745255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EBBEC20-D921-5891-40F4-A830B0CE5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81" y="3745255"/>
                <a:ext cx="865868" cy="609600"/>
              </a:xfrm>
              <a:prstGeom prst="ellipse">
                <a:avLst/>
              </a:prstGeom>
              <a:blipFill>
                <a:blip r:embed="rId7"/>
                <a:stretch>
                  <a:fillRect l="-69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CCA4DA-09CB-5CF2-406B-6025B9D56214}"/>
              </a:ext>
            </a:extLst>
          </p:cNvPr>
          <p:cNvSpPr txBox="1"/>
          <p:nvPr/>
        </p:nvSpPr>
        <p:spPr>
          <a:xfrm>
            <a:off x="7124997" y="34630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12489D40-E874-A1C8-922B-ACCEB7909C23}"/>
              </a:ext>
            </a:extLst>
          </p:cNvPr>
          <p:cNvCxnSpPr>
            <a:stCxn id="11" idx="6"/>
            <a:endCxn id="20" idx="1"/>
          </p:cNvCxnSpPr>
          <p:nvPr/>
        </p:nvCxnSpPr>
        <p:spPr>
          <a:xfrm>
            <a:off x="6915647" y="3743831"/>
            <a:ext cx="808837" cy="90698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53510C1-D738-9874-B119-859C9EA200C0}"/>
              </a:ext>
            </a:extLst>
          </p:cNvPr>
          <p:cNvCxnSpPr>
            <a:stCxn id="17" idx="0"/>
            <a:endCxn id="4" idx="7"/>
          </p:cNvCxnSpPr>
          <p:nvPr/>
        </p:nvCxnSpPr>
        <p:spPr>
          <a:xfrm rot="16200000" flipH="1" flipV="1">
            <a:off x="5648491" y="2010524"/>
            <a:ext cx="1754788" cy="3013987"/>
          </a:xfrm>
          <a:prstGeom prst="curvedConnector3">
            <a:avLst>
              <a:gd name="adj1" fmla="val -6410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6477EF3-F13A-713F-22EE-3C6033204FED}"/>
              </a:ext>
            </a:extLst>
          </p:cNvPr>
          <p:cNvSpPr txBox="1"/>
          <p:nvPr/>
        </p:nvSpPr>
        <p:spPr>
          <a:xfrm>
            <a:off x="5470459" y="252136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D571B5A-57C0-A999-D48B-1B34AC60F432}"/>
              </a:ext>
            </a:extLst>
          </p:cNvPr>
          <p:cNvCxnSpPr>
            <a:stCxn id="17" idx="1"/>
            <a:endCxn id="8" idx="0"/>
          </p:cNvCxnSpPr>
          <p:nvPr/>
        </p:nvCxnSpPr>
        <p:spPr>
          <a:xfrm rot="16200000" flipH="1" flipV="1">
            <a:off x="6084214" y="2572499"/>
            <a:ext cx="1576240" cy="1890037"/>
          </a:xfrm>
          <a:prstGeom prst="curvedConnector3">
            <a:avLst>
              <a:gd name="adj1" fmla="val 837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19473D-A200-255A-A74F-583F6B8899CE}"/>
              </a:ext>
            </a:extLst>
          </p:cNvPr>
          <p:cNvSpPr txBox="1"/>
          <p:nvPr/>
        </p:nvSpPr>
        <p:spPr>
          <a:xfrm>
            <a:off x="5927459" y="3164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31705B-096B-F86C-35CC-7442582AC084}"/>
                  </a:ext>
                </a:extLst>
              </p:cNvPr>
              <p:cNvSpPr txBox="1"/>
              <p:nvPr/>
            </p:nvSpPr>
            <p:spPr>
              <a:xfrm>
                <a:off x="157842" y="990600"/>
                <a:ext cx="938332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31705B-096B-F86C-35CC-7442582A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42" y="990600"/>
                <a:ext cx="9383322" cy="400110"/>
              </a:xfrm>
              <a:prstGeom prst="rect">
                <a:avLst/>
              </a:prstGeom>
              <a:blipFill>
                <a:blip r:embed="rId8"/>
                <a:stretch>
                  <a:fillRect b="-169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45E922-4628-5563-A8F9-847A5592B7EE}"/>
                  </a:ext>
                </a:extLst>
              </p:cNvPr>
              <p:cNvSpPr txBox="1"/>
              <p:nvPr/>
            </p:nvSpPr>
            <p:spPr>
              <a:xfrm>
                <a:off x="76200" y="1524915"/>
                <a:ext cx="968812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{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B45E922-4628-5563-A8F9-847A5592B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524915"/>
                <a:ext cx="9688122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04C2819-AA26-BE2C-38A1-89F781FA748F}"/>
                  </a:ext>
                </a:extLst>
              </p:cNvPr>
              <p:cNvSpPr/>
              <p:nvPr/>
            </p:nvSpPr>
            <p:spPr>
              <a:xfrm>
                <a:off x="7488875" y="5720853"/>
                <a:ext cx="1103171" cy="6096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04C2819-AA26-BE2C-38A1-89F781FA74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75" y="5720853"/>
                <a:ext cx="1103171" cy="6096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8BA48EC-E752-FE30-1856-08DF48687B01}"/>
                  </a:ext>
                </a:extLst>
              </p:cNvPr>
              <p:cNvSpPr/>
              <p:nvPr/>
            </p:nvSpPr>
            <p:spPr>
              <a:xfrm>
                <a:off x="7607112" y="4611862"/>
                <a:ext cx="865868" cy="609600"/>
              </a:xfrm>
              <a:prstGeom prst="ellipse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1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8BA48EC-E752-FE30-1856-08DF48687B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112" y="4611862"/>
                <a:ext cx="865868" cy="609600"/>
              </a:xfrm>
              <a:prstGeom prst="ellipse">
                <a:avLst/>
              </a:prstGeom>
              <a:blipFill>
                <a:blip r:embed="rId11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18B8C8-C29D-0B07-D399-F7ACC39E4615}"/>
              </a:ext>
            </a:extLst>
          </p:cNvPr>
          <p:cNvCxnSpPr>
            <a:stCxn id="30" idx="2"/>
            <a:endCxn id="14" idx="7"/>
          </p:cNvCxnSpPr>
          <p:nvPr/>
        </p:nvCxnSpPr>
        <p:spPr>
          <a:xfrm flipH="1">
            <a:off x="7118647" y="4916662"/>
            <a:ext cx="488465" cy="283865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378A371-AE1C-7936-B6F7-2F79A68AACCF}"/>
              </a:ext>
            </a:extLst>
          </p:cNvPr>
          <p:cNvSpPr txBox="1"/>
          <p:nvPr/>
        </p:nvSpPr>
        <p:spPr>
          <a:xfrm>
            <a:off x="7111589" y="4786086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7DE6498-B056-E142-30D0-84602A7DCEA7}"/>
              </a:ext>
            </a:extLst>
          </p:cNvPr>
          <p:cNvCxnSpPr>
            <a:stCxn id="29" idx="1"/>
            <a:endCxn id="14" idx="5"/>
          </p:cNvCxnSpPr>
          <p:nvPr/>
        </p:nvCxnSpPr>
        <p:spPr>
          <a:xfrm flipH="1" flipV="1">
            <a:off x="7118647" y="5631579"/>
            <a:ext cx="531784" cy="178548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6B16FB-4B8C-7F13-B609-B51AC4211262}"/>
              </a:ext>
            </a:extLst>
          </p:cNvPr>
          <p:cNvSpPr txBox="1"/>
          <p:nvPr/>
        </p:nvSpPr>
        <p:spPr>
          <a:xfrm>
            <a:off x="7207726" y="536892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CE6D5F17-D8FC-50BA-E900-768F7CA8B8E0}"/>
              </a:ext>
            </a:extLst>
          </p:cNvPr>
          <p:cNvCxnSpPr/>
          <p:nvPr/>
        </p:nvCxnSpPr>
        <p:spPr>
          <a:xfrm rot="10800000">
            <a:off x="6826373" y="4024102"/>
            <a:ext cx="771308" cy="90698"/>
          </a:xfrm>
          <a:prstGeom prst="curvedConnector2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3F6B4B0-BF7F-E9D2-BD47-970592253864}"/>
              </a:ext>
            </a:extLst>
          </p:cNvPr>
          <p:cNvSpPr txBox="1"/>
          <p:nvPr/>
        </p:nvSpPr>
        <p:spPr>
          <a:xfrm>
            <a:off x="7111589" y="4015935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AF9E35-F0E5-818F-17D3-CE300105A98E}"/>
              </a:ext>
            </a:extLst>
          </p:cNvPr>
          <p:cNvCxnSpPr>
            <a:stCxn id="14" idx="0"/>
            <a:endCxn id="20" idx="3"/>
          </p:cNvCxnSpPr>
          <p:nvPr/>
        </p:nvCxnSpPr>
        <p:spPr>
          <a:xfrm flipV="1">
            <a:off x="6812516" y="4265581"/>
            <a:ext cx="911968" cy="845672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79875AF-5D33-8678-5F30-2089531FF792}"/>
              </a:ext>
            </a:extLst>
          </p:cNvPr>
          <p:cNvSpPr txBox="1"/>
          <p:nvPr/>
        </p:nvSpPr>
        <p:spPr>
          <a:xfrm>
            <a:off x="6909246" y="4475950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DB489314-1005-DAE4-FF7F-313EF3506127}"/>
              </a:ext>
            </a:extLst>
          </p:cNvPr>
          <p:cNvCxnSpPr>
            <a:stCxn id="30" idx="6"/>
            <a:endCxn id="17" idx="6"/>
          </p:cNvCxnSpPr>
          <p:nvPr/>
        </p:nvCxnSpPr>
        <p:spPr>
          <a:xfrm flipH="1" flipV="1">
            <a:off x="8337678" y="2944924"/>
            <a:ext cx="135302" cy="1971738"/>
          </a:xfrm>
          <a:prstGeom prst="curvedConnector3">
            <a:avLst>
              <a:gd name="adj1" fmla="val -168955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60AB66C-6EBF-6ACC-76ED-25EECC3A362F}"/>
              </a:ext>
            </a:extLst>
          </p:cNvPr>
          <p:cNvSpPr txBox="1"/>
          <p:nvPr/>
        </p:nvSpPr>
        <p:spPr>
          <a:xfrm>
            <a:off x="8693120" y="374707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13A84F-48AF-FE3F-4B68-2EB740D771DA}"/>
              </a:ext>
            </a:extLst>
          </p:cNvPr>
          <p:cNvCxnSpPr>
            <a:stCxn id="20" idx="4"/>
            <a:endCxn id="30" idx="0"/>
          </p:cNvCxnSpPr>
          <p:nvPr/>
        </p:nvCxnSpPr>
        <p:spPr>
          <a:xfrm>
            <a:off x="8030615" y="4354855"/>
            <a:ext cx="9431" cy="257007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C613AA1-4C75-17BC-EB53-6D4EFDC5C18E}"/>
              </a:ext>
            </a:extLst>
          </p:cNvPr>
          <p:cNvSpPr txBox="1"/>
          <p:nvPr/>
        </p:nvSpPr>
        <p:spPr>
          <a:xfrm>
            <a:off x="8082288" y="4314082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A2C7F64-5995-670D-AE9E-2A9F90D09F05}"/>
              </a:ext>
            </a:extLst>
          </p:cNvPr>
          <p:cNvCxnSpPr>
            <a:stCxn id="30" idx="4"/>
            <a:endCxn id="29" idx="0"/>
          </p:cNvCxnSpPr>
          <p:nvPr/>
        </p:nvCxnSpPr>
        <p:spPr>
          <a:xfrm>
            <a:off x="8040046" y="5221462"/>
            <a:ext cx="415" cy="499391"/>
          </a:xfrm>
          <a:prstGeom prst="line">
            <a:avLst/>
          </a:prstGeom>
          <a:ln w="25400">
            <a:solidFill>
              <a:srgbClr val="0E47A1"/>
            </a:solidFill>
            <a:head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7222D22-0421-B3CF-0A0F-6F26C6359E13}"/>
              </a:ext>
            </a:extLst>
          </p:cNvPr>
          <p:cNvSpPr txBox="1"/>
          <p:nvPr/>
        </p:nvSpPr>
        <p:spPr>
          <a:xfrm>
            <a:off x="8058647" y="5334000"/>
            <a:ext cx="346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D650D822-50DD-8B48-2A57-7CFFB089E545}"/>
              </a:ext>
            </a:extLst>
          </p:cNvPr>
          <p:cNvCxnSpPr>
            <a:stCxn id="29" idx="6"/>
            <a:endCxn id="29" idx="7"/>
          </p:cNvCxnSpPr>
          <p:nvPr/>
        </p:nvCxnSpPr>
        <p:spPr>
          <a:xfrm flipH="1" flipV="1">
            <a:off x="8430490" y="5810127"/>
            <a:ext cx="161556" cy="215526"/>
          </a:xfrm>
          <a:prstGeom prst="curvedConnector4">
            <a:avLst>
              <a:gd name="adj1" fmla="val -141499"/>
              <a:gd name="adj2" fmla="val 247488"/>
            </a:avLst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6FBDE5-E08F-AE53-D0F9-13775B79A8B1}"/>
              </a:ext>
            </a:extLst>
          </p:cNvPr>
          <p:cNvSpPr txBox="1"/>
          <p:nvPr/>
        </p:nvSpPr>
        <p:spPr>
          <a:xfrm>
            <a:off x="8685817" y="5290108"/>
            <a:ext cx="298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EC9752-DFA8-C0CF-90FF-0F6DFE933847}"/>
              </a:ext>
            </a:extLst>
          </p:cNvPr>
          <p:cNvSpPr/>
          <p:nvPr/>
        </p:nvSpPr>
        <p:spPr>
          <a:xfrm>
            <a:off x="7793510" y="2713847"/>
            <a:ext cx="488463" cy="488463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06AC93DF-EF4C-2E00-9976-4097E3902FD9}"/>
              </a:ext>
            </a:extLst>
          </p:cNvPr>
          <p:cNvSpPr/>
          <p:nvPr/>
        </p:nvSpPr>
        <p:spPr>
          <a:xfrm>
            <a:off x="7663133" y="3806940"/>
            <a:ext cx="715594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9A82468-1E7F-341A-F5B6-C4AC5EB0BB2F}"/>
              </a:ext>
            </a:extLst>
          </p:cNvPr>
          <p:cNvSpPr/>
          <p:nvPr/>
        </p:nvSpPr>
        <p:spPr>
          <a:xfrm>
            <a:off x="7671035" y="4670630"/>
            <a:ext cx="715594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5A60FF0-5094-0126-A334-67E1D07A8E0B}"/>
              </a:ext>
            </a:extLst>
          </p:cNvPr>
          <p:cNvSpPr/>
          <p:nvPr/>
        </p:nvSpPr>
        <p:spPr>
          <a:xfrm>
            <a:off x="7531650" y="5785201"/>
            <a:ext cx="1002883" cy="503802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DAE7BA-DD91-DCC9-9CF6-BFC8CD43A283}"/>
              </a:ext>
            </a:extLst>
          </p:cNvPr>
          <p:cNvSpPr txBox="1"/>
          <p:nvPr/>
        </p:nvSpPr>
        <p:spPr>
          <a:xfrm>
            <a:off x="173106" y="5100819"/>
            <a:ext cx="3845754" cy="132343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To define accepting states, the states which contain </a:t>
            </a:r>
            <a:r>
              <a:rPr lang="en-US" sz="2000" dirty="0">
                <a:solidFill>
                  <a:srgbClr val="C00000"/>
                </a:solidFill>
              </a:rPr>
              <a:t>the accepting states of NFA will be accepting states of final FA</a:t>
            </a:r>
            <a:r>
              <a:rPr lang="en-US" sz="2000" dirty="0"/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30529F-AF46-4390-385E-064AA4EE3A4D}"/>
              </a:ext>
            </a:extLst>
          </p:cNvPr>
          <p:cNvSpPr/>
          <p:nvPr/>
        </p:nvSpPr>
        <p:spPr>
          <a:xfrm>
            <a:off x="5726949" y="6189327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FA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5A0E5B-7309-42CB-5CB9-74D2B7F4A451}"/>
              </a:ext>
            </a:extLst>
          </p:cNvPr>
          <p:cNvGrpSpPr/>
          <p:nvPr/>
        </p:nvGrpSpPr>
        <p:grpSpPr>
          <a:xfrm>
            <a:off x="87461" y="2097102"/>
            <a:ext cx="4171521" cy="1375946"/>
            <a:chOff x="1965960" y="4265022"/>
            <a:chExt cx="5158467" cy="14762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CFA92CD3-6CFA-AAC2-A924-7A675EFD3658}"/>
                    </a:ext>
                  </a:extLst>
                </p:cNvPr>
                <p:cNvSpPr/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55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82EFD9-2FB1-FF62-8550-84F577F424D7}"/>
                </a:ext>
              </a:extLst>
            </p:cNvPr>
            <p:cNvCxnSpPr>
              <a:stCxn id="55" idx="2"/>
            </p:cNvCxnSpPr>
            <p:nvPr/>
          </p:nvCxnSpPr>
          <p:spPr>
            <a:xfrm flipH="1">
              <a:off x="1965960" y="5436429"/>
              <a:ext cx="609600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DFF4ABED-E95E-300F-0985-6D63BD69320E}"/>
                    </a:ext>
                  </a:extLst>
                </p:cNvPr>
                <p:cNvSpPr/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Oval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71" y="5126281"/>
                  <a:ext cx="609600" cy="609600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6AB38796-B5DD-A3B8-D671-35B10DB18AC3}"/>
                    </a:ext>
                  </a:extLst>
                </p:cNvPr>
                <p:cNvSpPr/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Oval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6360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0AA4227C-31D9-F98B-AB4C-8F5EE09A0968}"/>
                    </a:ext>
                  </a:extLst>
                </p:cNvPr>
                <p:cNvSpPr/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Oval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827" y="5131629"/>
                  <a:ext cx="609600" cy="609600"/>
                </a:xfrm>
                <a:prstGeom prst="ellipse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F2F61C3C-4B02-F836-8390-BDEFB4188316}"/>
                </a:ext>
              </a:extLst>
            </p:cNvPr>
            <p:cNvCxnSpPr>
              <a:stCxn id="57" idx="2"/>
              <a:endCxn id="55" idx="6"/>
            </p:cNvCxnSpPr>
            <p:nvPr/>
          </p:nvCxnSpPr>
          <p:spPr>
            <a:xfrm flipH="1">
              <a:off x="3185160" y="5431081"/>
              <a:ext cx="663611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4BE9DA-988C-01FD-86A1-572D38BA9ECB}"/>
                </a:ext>
              </a:extLst>
            </p:cNvPr>
            <p:cNvSpPr txBox="1"/>
            <p:nvPr/>
          </p:nvSpPr>
          <p:spPr>
            <a:xfrm>
              <a:off x="3329366" y="509787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836CAF-BE11-4DBE-2002-05F88013F4F5}"/>
                </a:ext>
              </a:extLst>
            </p:cNvPr>
            <p:cNvSpPr txBox="1"/>
            <p:nvPr/>
          </p:nvSpPr>
          <p:spPr>
            <a:xfrm>
              <a:off x="2624619" y="4265022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14B7293-05A4-5B2E-1C2E-D47B5AEEA2EC}"/>
                </a:ext>
              </a:extLst>
            </p:cNvPr>
            <p:cNvCxnSpPr>
              <a:stCxn id="58" idx="2"/>
              <a:endCxn id="57" idx="6"/>
            </p:cNvCxnSpPr>
            <p:nvPr/>
          </p:nvCxnSpPr>
          <p:spPr>
            <a:xfrm flipH="1" flipV="1">
              <a:off x="4458371" y="5431081"/>
              <a:ext cx="707989" cy="5348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CF98E17-BCC4-220E-176F-D9C971C5C29A}"/>
                </a:ext>
              </a:extLst>
            </p:cNvPr>
            <p:cNvCxnSpPr>
              <a:stCxn id="59" idx="2"/>
              <a:endCxn id="58" idx="6"/>
            </p:cNvCxnSpPr>
            <p:nvPr/>
          </p:nvCxnSpPr>
          <p:spPr>
            <a:xfrm flipH="1">
              <a:off x="5775960" y="5436429"/>
              <a:ext cx="738867" cy="0"/>
            </a:xfrm>
            <a:prstGeom prst="line">
              <a:avLst/>
            </a:prstGeom>
            <a:ln w="25400">
              <a:solidFill>
                <a:srgbClr val="0E47A1"/>
              </a:solidFill>
              <a:head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47">
              <a:extLst>
                <a:ext uri="{FF2B5EF4-FFF2-40B4-BE49-F238E27FC236}">
                  <a16:creationId xmlns:a16="http://schemas.microsoft.com/office/drawing/2014/main" id="{8D9BC592-C3A9-3E7D-9FE9-EAFBA9573619}"/>
                </a:ext>
              </a:extLst>
            </p:cNvPr>
            <p:cNvCxnSpPr>
              <a:stCxn id="55" idx="1"/>
              <a:endCxn id="55" idx="7"/>
            </p:cNvCxnSpPr>
            <p:nvPr/>
          </p:nvCxnSpPr>
          <p:spPr>
            <a:xfrm rot="5400000" flipH="1" flipV="1">
              <a:off x="2880360" y="5005377"/>
              <a:ext cx="12700" cy="431052"/>
            </a:xfrm>
            <a:prstGeom prst="curvedConnector3">
              <a:avLst>
                <a:gd name="adj1" fmla="val 4902937"/>
              </a:avLst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C65436-629C-D916-05B6-69F295F5108F}"/>
                </a:ext>
              </a:extLst>
            </p:cNvPr>
            <p:cNvSpPr txBox="1"/>
            <p:nvPr/>
          </p:nvSpPr>
          <p:spPr>
            <a:xfrm>
              <a:off x="4498286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D968B44-B569-ADBD-83A7-810E48DAC704}"/>
                </a:ext>
              </a:extLst>
            </p:cNvPr>
            <p:cNvSpPr txBox="1"/>
            <p:nvPr/>
          </p:nvSpPr>
          <p:spPr>
            <a:xfrm>
              <a:off x="5896494" y="5097875"/>
              <a:ext cx="4988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0, 1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CE5F0F3-8574-FAAF-4744-E2470F3A3358}"/>
                </a:ext>
              </a:extLst>
            </p:cNvPr>
            <p:cNvSpPr/>
            <p:nvPr/>
          </p:nvSpPr>
          <p:spPr>
            <a:xfrm>
              <a:off x="6591026" y="5210924"/>
              <a:ext cx="457200" cy="4572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82512272-4FD0-391D-E85E-C39A44D957FE}"/>
              </a:ext>
            </a:extLst>
          </p:cNvPr>
          <p:cNvSpPr/>
          <p:nvPr/>
        </p:nvSpPr>
        <p:spPr>
          <a:xfrm>
            <a:off x="1427535" y="3411136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</a:t>
            </a:r>
          </a:p>
        </p:txBody>
      </p:sp>
    </p:spTree>
    <p:extLst>
      <p:ext uri="{BB962C8B-B14F-4D97-AF65-F5344CB8AC3E}">
        <p14:creationId xmlns:p14="http://schemas.microsoft.com/office/powerpoint/2010/main" val="204666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4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320A99-D042-7D2E-89A8-3CF44D29C92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Nondeterministic Finite Automata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-Transitions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0320A99-D042-7D2E-89A8-3CF44D29C9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04868-7C41-F4EA-CCF7-0FDF759EC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nondeterministic finite automaton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-transitions (NFA-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) is a 5-tuple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are finite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∪{⋀})→</m:t>
                      </m:r>
                      <m:sSup>
                        <m:sSupPr>
                          <m:ctrl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D04868-7C41-F4EA-CCF7-0FDF759EC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72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BC1113-70CB-F61D-563A-C537803A75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Nonrecursive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NFA-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BC1113-70CB-F61D-563A-C537803A7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9FBBF-9247-513E-22FD-24256690E8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 NFA -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and a string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we will say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moves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by a sequence of transition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if there exist an integer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{⋀}</m:t>
                    </m:r>
                  </m:oMath>
                </a14:m>
                <a:r>
                  <a:rPr lang="en-US" dirty="0"/>
                  <a:t> 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and a sequence of states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so that for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A9FBBF-9247-513E-22FD-24256690E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41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36F0F0-7A15-1393-982A-C5BD953EBE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-closure of a set of States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336F0F0-7A15-1393-982A-C5BD953EBE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31E4-9ECA-19E6-36CA-DEDBCB946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NFA-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, and 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be any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.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-closure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the 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) defined as follows: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Every element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an element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∈⋀(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every element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,⋀</m:t>
                    </m:r>
                  </m:oMath>
                </a14:m>
                <a:r>
                  <a:rPr lang="en-US" sz="2400" dirty="0"/>
                  <a:t>) is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No other elements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400" dirty="0"/>
                  <a:t> are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A131E4-9ECA-19E6-36CA-DEDBCB946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902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512E-3931-9800-75A0-7F5895D41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2261-4EE8-86E7-ADEC-F126774F4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baseline="-25000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= Zero or More Occurrences of a =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9108CF-A2D5-4BF1-5978-F44DEE48F692}"/>
              </a:ext>
            </a:extLst>
          </p:cNvPr>
          <p:cNvSpPr/>
          <p:nvPr/>
        </p:nvSpPr>
        <p:spPr>
          <a:xfrm>
            <a:off x="398176" y="1385771"/>
            <a:ext cx="2971800" cy="331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rgbClr val="0E47A1"/>
                </a:solidFill>
              </a:rPr>
              <a:t>*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B1E776-1462-1722-5626-52145DED3AFC}"/>
              </a:ext>
            </a:extLst>
          </p:cNvPr>
          <p:cNvSpPr/>
          <p:nvPr/>
        </p:nvSpPr>
        <p:spPr>
          <a:xfrm>
            <a:off x="4755545" y="711201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  <a:latin typeface="+mj-lt"/>
              </a:rPr>
              <a:t>a*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E45410-09C6-FA8D-119B-BBE6031CB765}"/>
              </a:ext>
            </a:extLst>
          </p:cNvPr>
          <p:cNvSpPr/>
          <p:nvPr/>
        </p:nvSpPr>
        <p:spPr>
          <a:xfrm>
            <a:off x="4559939" y="1966008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  <a:latin typeface="+mj-lt"/>
              </a:rPr>
              <a:t>a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412D8-D74C-8C40-5698-452AED82E384}"/>
              </a:ext>
            </a:extLst>
          </p:cNvPr>
          <p:cNvSpPr/>
          <p:nvPr/>
        </p:nvSpPr>
        <p:spPr>
          <a:xfrm>
            <a:off x="4500059" y="2692407"/>
            <a:ext cx="10227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  <a:latin typeface="+mj-lt"/>
              </a:rPr>
              <a:t> </a:t>
            </a:r>
            <a:r>
              <a:rPr lang="en-US" sz="2600" b="1" dirty="0" err="1">
                <a:solidFill>
                  <a:srgbClr val="0E47A1"/>
                </a:solidFill>
                <a:latin typeface="+mj-lt"/>
              </a:rPr>
              <a:t>aaa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531EDF-E86C-AA9E-B8FA-6B909CABA705}"/>
              </a:ext>
            </a:extLst>
          </p:cNvPr>
          <p:cNvSpPr/>
          <p:nvPr/>
        </p:nvSpPr>
        <p:spPr>
          <a:xfrm>
            <a:off x="4589295" y="2379493"/>
            <a:ext cx="717966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  <a:latin typeface="+mj-lt"/>
              </a:rPr>
              <a:t> aa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1C3FFD-AB0F-59E6-B954-D3029AF2D041}"/>
              </a:ext>
            </a:extLst>
          </p:cNvPr>
          <p:cNvSpPr/>
          <p:nvPr/>
        </p:nvSpPr>
        <p:spPr>
          <a:xfrm>
            <a:off x="4629349" y="3097148"/>
            <a:ext cx="98154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rgbClr val="0E47A1"/>
                </a:solidFill>
                <a:latin typeface="+mj-lt"/>
              </a:rPr>
              <a:t>aaaa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E3E46-4D4A-24D5-0572-B603532B6D9E}"/>
              </a:ext>
            </a:extLst>
          </p:cNvPr>
          <p:cNvSpPr/>
          <p:nvPr/>
        </p:nvSpPr>
        <p:spPr>
          <a:xfrm>
            <a:off x="4629349" y="3498758"/>
            <a:ext cx="147488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rgbClr val="0E47A1"/>
                </a:solidFill>
                <a:latin typeface="+mj-lt"/>
              </a:rPr>
              <a:t>aaaaa</a:t>
            </a:r>
            <a:r>
              <a:rPr lang="en-US" sz="2600" b="1" dirty="0">
                <a:solidFill>
                  <a:srgbClr val="0E47A1"/>
                </a:solidFill>
                <a:latin typeface="+mj-lt"/>
              </a:rPr>
              <a:t>…..</a:t>
            </a:r>
            <a:endParaRPr lang="en-US" sz="2600" b="1" baseline="30000" dirty="0">
              <a:solidFill>
                <a:srgbClr val="0E47A1"/>
              </a:solidFill>
              <a:latin typeface="+mj-lt"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6FF0F6E-72D8-124C-CEF8-3D8C893B9D9E}"/>
              </a:ext>
            </a:extLst>
          </p:cNvPr>
          <p:cNvSpPr/>
          <p:nvPr/>
        </p:nvSpPr>
        <p:spPr>
          <a:xfrm>
            <a:off x="5966346" y="1932758"/>
            <a:ext cx="762000" cy="2142350"/>
          </a:xfrm>
          <a:prstGeom prst="rightBrac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47A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41E39B-3C05-6E1D-C4FA-D9743562A867}"/>
              </a:ext>
            </a:extLst>
          </p:cNvPr>
          <p:cNvSpPr/>
          <p:nvPr/>
        </p:nvSpPr>
        <p:spPr>
          <a:xfrm>
            <a:off x="6728346" y="2767361"/>
            <a:ext cx="1728392" cy="52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+mj-lt"/>
              </a:rPr>
              <a:t>Infinite …..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3589FAB5-FCE2-2425-6A0E-792A5470426D}"/>
              </a:ext>
            </a:extLst>
          </p:cNvPr>
          <p:cNvCxnSpPr/>
          <p:nvPr/>
        </p:nvCxnSpPr>
        <p:spPr>
          <a:xfrm rot="10800000">
            <a:off x="5025892" y="1169973"/>
            <a:ext cx="1541726" cy="1828806"/>
          </a:xfrm>
          <a:prstGeom prst="curvedConnector2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DCA08FC-0393-ADE1-E038-69DB622C33CD}"/>
              </a:ext>
            </a:extLst>
          </p:cNvPr>
          <p:cNvSpPr/>
          <p:nvPr/>
        </p:nvSpPr>
        <p:spPr>
          <a:xfrm>
            <a:off x="4567979" y="1799256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baseline="30000" dirty="0">
                <a:solidFill>
                  <a:srgbClr val="0E47A1"/>
                </a:solidFill>
                <a:latin typeface="+mj-lt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8728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84B43-5BB0-A2E5-5DEF-1910D82461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Applying Definitions of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^(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FF84B43-5BB0-A2E5-5DEF-1910D82461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44C3398-028C-A3C9-07D3-C24A5C0390CE}"/>
              </a:ext>
            </a:extLst>
          </p:cNvPr>
          <p:cNvSpPr>
            <a:spLocks noGrp="1"/>
          </p:cNvSpPr>
          <p:nvPr/>
        </p:nvSpPr>
        <p:spPr>
          <a:xfrm>
            <a:off x="131180" y="633718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F719B8-E108-D2DD-62A9-74349F2255A0}"/>
                  </a:ext>
                </a:extLst>
              </p:cNvPr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6F719B8-E108-D2DD-62A9-74349F2255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6D61D9A-146A-07C0-FE6B-9AA3AEC5E43E}"/>
                  </a:ext>
                </a:extLst>
              </p:cNvPr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96D61D9A-146A-07C0-FE6B-9AA3AEC5E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4BBAFE-CC5E-4C66-AE25-2FB59A3E929F}"/>
                  </a:ext>
                </a:extLst>
              </p:cNvPr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4BBAFE-CC5E-4C66-AE25-2FB59A3E92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5BC932-8163-1BFE-EA0E-3D6CC2FDB139}"/>
              </a:ext>
            </a:extLst>
          </p:cNvPr>
          <p:cNvCxnSpPr>
            <a:endCxn id="5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F1D88A-B999-AC6B-2554-34F62428F99C}"/>
                  </a:ext>
                </a:extLst>
              </p:cNvPr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CF1D88A-B999-AC6B-2554-34F62428F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E8E19FC-7FF7-1226-1858-56B4523969C6}"/>
                  </a:ext>
                </a:extLst>
              </p:cNvPr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E8E19FC-7FF7-1226-1858-56B452396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0091564-F019-F9BD-667D-8DFC2197D92D}"/>
                  </a:ext>
                </a:extLst>
              </p:cNvPr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0091564-F019-F9BD-667D-8DFC2197D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948BC1-68B1-3064-7739-912545B9095B}"/>
              </a:ext>
            </a:extLst>
          </p:cNvPr>
          <p:cNvCxnSpPr>
            <a:stCxn id="11" idx="2"/>
            <a:endCxn id="5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16DCB-0FB1-A5ED-683D-2715D09BC32C}"/>
              </a:ext>
            </a:extLst>
          </p:cNvPr>
          <p:cNvCxnSpPr>
            <a:stCxn id="5" idx="0"/>
            <a:endCxn id="7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05C5B7E-2E52-54B4-3228-831A2AE9F91D}"/>
              </a:ext>
            </a:extLst>
          </p:cNvPr>
          <p:cNvCxnSpPr>
            <a:stCxn id="7" idx="6"/>
            <a:endCxn id="21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86B397-4A65-FE0F-F9A2-D4CC2DA1A6C4}"/>
              </a:ext>
            </a:extLst>
          </p:cNvPr>
          <p:cNvCxnSpPr>
            <a:stCxn id="6" idx="5"/>
            <a:endCxn id="11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37371C-214F-BE7A-C2DC-011D1B7A906B}"/>
              </a:ext>
            </a:extLst>
          </p:cNvPr>
          <p:cNvCxnSpPr>
            <a:stCxn id="5" idx="4"/>
            <a:endCxn id="9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AABB36-0926-AD7D-050D-669B4D493D53}"/>
              </a:ext>
            </a:extLst>
          </p:cNvPr>
          <p:cNvCxnSpPr>
            <a:stCxn id="9" idx="6"/>
            <a:endCxn id="23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31C920-B8A7-E587-C5DF-BD384A4F542B}"/>
              </a:ext>
            </a:extLst>
          </p:cNvPr>
          <p:cNvCxnSpPr>
            <a:stCxn id="10" idx="7"/>
            <a:endCxn id="11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7">
            <a:extLst>
              <a:ext uri="{FF2B5EF4-FFF2-40B4-BE49-F238E27FC236}">
                <a16:creationId xmlns:a16="http://schemas.microsoft.com/office/drawing/2014/main" id="{7AA760D7-A9F8-AD48-FBB9-486F86504487}"/>
              </a:ext>
            </a:extLst>
          </p:cNvPr>
          <p:cNvCxnSpPr>
            <a:stCxn id="9" idx="5"/>
            <a:endCxn id="9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8">
            <a:extLst>
              <a:ext uri="{FF2B5EF4-FFF2-40B4-BE49-F238E27FC236}">
                <a16:creationId xmlns:a16="http://schemas.microsoft.com/office/drawing/2014/main" id="{FA1E9A22-16AB-94FF-8304-36935BD1D6BC}"/>
              </a:ext>
            </a:extLst>
          </p:cNvPr>
          <p:cNvCxnSpPr>
            <a:stCxn id="7" idx="7"/>
            <a:endCxn id="7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0144F82-8722-229F-2FF7-18F0E37D8A42}"/>
                  </a:ext>
                </a:extLst>
              </p:cNvPr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0144F82-8722-229F-2FF7-18F0E37D8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561B1E-944A-E6A9-F6D4-65C48AAF337E}"/>
              </a:ext>
            </a:extLst>
          </p:cNvPr>
          <p:cNvCxnSpPr>
            <a:stCxn id="21" idx="6"/>
            <a:endCxn id="6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6BAED3F-34FA-952D-8BE9-620F251ED0BF}"/>
                  </a:ext>
                </a:extLst>
              </p:cNvPr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6BAED3F-34FA-952D-8BE9-620F251ED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63898-6218-A676-E179-0CF19C402926}"/>
              </a:ext>
            </a:extLst>
          </p:cNvPr>
          <p:cNvCxnSpPr>
            <a:stCxn id="23" idx="6"/>
            <a:endCxn id="10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3">
            <a:extLst>
              <a:ext uri="{FF2B5EF4-FFF2-40B4-BE49-F238E27FC236}">
                <a16:creationId xmlns:a16="http://schemas.microsoft.com/office/drawing/2014/main" id="{AF2E7071-9003-D5C0-E96D-6014BA707D58}"/>
              </a:ext>
            </a:extLst>
          </p:cNvPr>
          <p:cNvCxnSpPr>
            <a:stCxn id="6" idx="7"/>
            <a:endCxn id="6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4">
            <a:extLst>
              <a:ext uri="{FF2B5EF4-FFF2-40B4-BE49-F238E27FC236}">
                <a16:creationId xmlns:a16="http://schemas.microsoft.com/office/drawing/2014/main" id="{C8D377D2-9A97-380B-8166-B2F1B337A47B}"/>
              </a:ext>
            </a:extLst>
          </p:cNvPr>
          <p:cNvCxnSpPr>
            <a:stCxn id="10" idx="5"/>
            <a:endCxn id="10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10BCD435-ADF1-E852-81A5-D0237E258E41}"/>
              </a:ext>
            </a:extLst>
          </p:cNvPr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47B740-D833-3F8C-704C-58FA7971A0FE}"/>
              </a:ext>
            </a:extLst>
          </p:cNvPr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1615F-1ECD-2702-E0DE-535CDA22FD74}"/>
              </a:ext>
            </a:extLst>
          </p:cNvPr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FB2CC-DFAB-CE01-8A35-61571D5CC207}"/>
              </a:ext>
            </a:extLst>
          </p:cNvPr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F33C4A-9C87-B9D5-90E8-12DC2D9852AB}"/>
              </a:ext>
            </a:extLst>
          </p:cNvPr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BB4F28-5BA9-0916-1C51-6C4067BE4E12}"/>
              </a:ext>
            </a:extLst>
          </p:cNvPr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6238A5-A736-86CD-B471-EB0DE8369ED4}"/>
              </a:ext>
            </a:extLst>
          </p:cNvPr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7EE6B4-4A92-6D3F-1F5C-3F9CDDEE233C}"/>
              </a:ext>
            </a:extLst>
          </p:cNvPr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906249-ED24-4A0E-27D1-3F271D0CF9A8}"/>
              </a:ext>
            </a:extLst>
          </p:cNvPr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EDA9C4-265C-3515-01FD-70E20701BF4A}"/>
              </a:ext>
            </a:extLst>
          </p:cNvPr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B3D203-0FA1-5AF0-276C-B8115BCBF1C8}"/>
              </a:ext>
            </a:extLst>
          </p:cNvPr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07F2DB-852D-E18B-D872-9E8F23DA4819}"/>
              </a:ext>
            </a:extLst>
          </p:cNvPr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4CB91D-09CC-93D3-D2DD-F2FAEC81B003}"/>
              </a:ext>
            </a:extLst>
          </p:cNvPr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E11FE6-C89E-7269-1253-DA1A11A0EAAA}"/>
              </a:ext>
            </a:extLst>
          </p:cNvPr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AF47D9-5467-5BB0-057F-4002D31EF89B}"/>
                  </a:ext>
                </a:extLst>
              </p:cNvPr>
              <p:cNvSpPr txBox="1"/>
              <p:nvPr/>
            </p:nvSpPr>
            <p:spPr>
              <a:xfrm>
                <a:off x="6244563" y="1139435"/>
                <a:ext cx="154243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AF47D9-5467-5BB0-057F-4002D31EF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63" y="1139435"/>
                <a:ext cx="1542435" cy="461665"/>
              </a:xfrm>
              <a:prstGeom prst="rect">
                <a:avLst/>
              </a:prstGeom>
              <a:blipFill>
                <a:blip r:embed="rId11"/>
                <a:stretch>
                  <a:fillRect l="-791"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3F803-68E5-EC8B-2687-CB6E764D58E8}"/>
                  </a:ext>
                </a:extLst>
              </p:cNvPr>
              <p:cNvSpPr txBox="1"/>
              <p:nvPr/>
            </p:nvSpPr>
            <p:spPr>
              <a:xfrm>
                <a:off x="7558399" y="11411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473F803-68E5-EC8B-2687-CB6E764D5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399" y="1141135"/>
                <a:ext cx="381000" cy="461665"/>
              </a:xfrm>
              <a:prstGeom prst="rect">
                <a:avLst/>
              </a:prstGeom>
              <a:blipFill>
                <a:blip r:embed="rId12"/>
                <a:stretch>
                  <a:fillRect r="-9677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FA9E96-1ED0-30A1-0F72-616B699E7283}"/>
                  </a:ext>
                </a:extLst>
              </p:cNvPr>
              <p:cNvSpPr txBox="1"/>
              <p:nvPr/>
            </p:nvSpPr>
            <p:spPr>
              <a:xfrm>
                <a:off x="7786998" y="1141135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BFA9E96-1ED0-30A1-0F72-616B699E7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998" y="1141135"/>
                <a:ext cx="381000" cy="461665"/>
              </a:xfrm>
              <a:prstGeom prst="rect">
                <a:avLst/>
              </a:prstGeom>
              <a:blipFill>
                <a:blip r:embed="rId13"/>
                <a:stretch>
                  <a:fillRect l="-4762" r="-28571" b="-118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B5A6BF-DE22-0A29-D326-324A95609239}"/>
                  </a:ext>
                </a:extLst>
              </p:cNvPr>
              <p:cNvSpPr txBox="1"/>
              <p:nvPr/>
            </p:nvSpPr>
            <p:spPr>
              <a:xfrm>
                <a:off x="8244198" y="11456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DB5A6BF-DE22-0A29-D326-324A95609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198" y="1145600"/>
                <a:ext cx="381000" cy="461665"/>
              </a:xfrm>
              <a:prstGeom prst="rect">
                <a:avLst/>
              </a:prstGeom>
              <a:blipFill>
                <a:blip r:embed="rId14"/>
                <a:stretch>
                  <a:fillRect l="-4762"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B527F-7E4C-8C3D-0FA6-828772BF3C50}"/>
                  </a:ext>
                </a:extLst>
              </p:cNvPr>
              <p:cNvSpPr txBox="1"/>
              <p:nvPr/>
            </p:nvSpPr>
            <p:spPr>
              <a:xfrm>
                <a:off x="8625198" y="11456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E7B527F-7E4C-8C3D-0FA6-828772BF3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198" y="1145600"/>
                <a:ext cx="38100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053410-1AE1-7AB7-B56C-1C81D1C79850}"/>
                  </a:ext>
                </a:extLst>
              </p:cNvPr>
              <p:cNvSpPr txBox="1"/>
              <p:nvPr/>
            </p:nvSpPr>
            <p:spPr>
              <a:xfrm>
                <a:off x="8777598" y="1145600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6053410-1AE1-7AB7-B56C-1C81D1C798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598" y="1145600"/>
                <a:ext cx="381000" cy="461665"/>
              </a:xfrm>
              <a:prstGeom prst="rect">
                <a:avLst/>
              </a:prstGeom>
              <a:blipFill>
                <a:blip r:embed="rId16"/>
                <a:stretch>
                  <a:fillRect r="-9677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BA547D-F70C-39DD-3776-61B6A0A0B17A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2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4D094F-D00E-474D-2682-A8EF50B0777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Applying Definitions of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</a:rPr>
                      <m:t>^(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IN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4D094F-D00E-474D-2682-A8EF50B07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9D2DAC-EEA6-919B-277B-51F1253CFB36}"/>
                  </a:ext>
                </a:extLst>
              </p:cNvPr>
              <p:cNvSpPr txBox="1"/>
              <p:nvPr/>
            </p:nvSpPr>
            <p:spPr>
              <a:xfrm>
                <a:off x="6168852" y="1278654"/>
                <a:ext cx="1318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I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9D2DAC-EEA6-919B-277B-51F1253CF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852" y="1278654"/>
                <a:ext cx="1318986" cy="461665"/>
              </a:xfrm>
              <a:prstGeom prst="rect">
                <a:avLst/>
              </a:prstGeom>
              <a:blipFill>
                <a:blip r:embed="rId3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F9FA1B-9004-167E-751B-B9C67067967C}"/>
                  </a:ext>
                </a:extLst>
              </p:cNvPr>
              <p:cNvSpPr txBox="1"/>
              <p:nvPr/>
            </p:nvSpPr>
            <p:spPr>
              <a:xfrm>
                <a:off x="7855557" y="1244807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3F9FA1B-9004-167E-751B-B9C670679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557" y="1244807"/>
                <a:ext cx="381000" cy="461665"/>
              </a:xfrm>
              <a:prstGeom prst="rect">
                <a:avLst/>
              </a:prstGeom>
              <a:blipFill>
                <a:blip r:embed="rId4"/>
                <a:stretch>
                  <a:fillRect r="-112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B4D1C4-2E5F-57AA-0908-42323038852A}"/>
                  </a:ext>
                </a:extLst>
              </p:cNvPr>
              <p:cNvSpPr txBox="1"/>
              <p:nvPr/>
            </p:nvSpPr>
            <p:spPr>
              <a:xfrm>
                <a:off x="8693757" y="1249272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B4D1C4-2E5F-57AA-0908-423230388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757" y="1249272"/>
                <a:ext cx="381000" cy="461665"/>
              </a:xfrm>
              <a:prstGeom prst="rect">
                <a:avLst/>
              </a:prstGeom>
              <a:blipFill>
                <a:blip r:embed="rId5"/>
                <a:stretch>
                  <a:fillRect l="-4762"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CE546-20C6-4BD8-592A-A81395F0A0F8}"/>
                  </a:ext>
                </a:extLst>
              </p:cNvPr>
              <p:cNvSpPr txBox="1"/>
              <p:nvPr/>
            </p:nvSpPr>
            <p:spPr>
              <a:xfrm>
                <a:off x="8998557" y="1249272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CE546-20C6-4BD8-592A-A81395F0A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557" y="1249272"/>
                <a:ext cx="38100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635386-4FBF-3332-910A-D7B24E3955AF}"/>
                  </a:ext>
                </a:extLst>
              </p:cNvPr>
              <p:cNvSpPr txBox="1"/>
              <p:nvPr/>
            </p:nvSpPr>
            <p:spPr>
              <a:xfrm>
                <a:off x="9150957" y="1249272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635386-4FBF-3332-910A-D7B24E395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957" y="1249272"/>
                <a:ext cx="381000" cy="461665"/>
              </a:xfrm>
              <a:prstGeom prst="rect">
                <a:avLst/>
              </a:prstGeom>
              <a:blipFill>
                <a:blip r:embed="rId7"/>
                <a:stretch>
                  <a:fillRect r="-952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95587-4D17-A21E-35E1-D5695FA822EC}"/>
                  </a:ext>
                </a:extLst>
              </p:cNvPr>
              <p:cNvSpPr txBox="1"/>
              <p:nvPr/>
            </p:nvSpPr>
            <p:spPr>
              <a:xfrm>
                <a:off x="7309422" y="1255753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400" b="0" dirty="0"/>
                  <a:t> </a:t>
                </a:r>
                <a14:m>
                  <m:oMath xmlns:m="http://schemas.openxmlformats.org/officeDocument/2006/math">
                    <m:r>
                      <a:rPr lang="en-I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</m:oMath>
                </a14:m>
                <a:endParaRPr lang="en-IN" sz="2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C95587-4D17-A21E-35E1-D5695FA82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422" y="1255753"/>
                <a:ext cx="381000" cy="461665"/>
              </a:xfrm>
              <a:prstGeom prst="rect">
                <a:avLst/>
              </a:prstGeom>
              <a:blipFill>
                <a:blip r:embed="rId8"/>
                <a:stretch>
                  <a:fillRect r="-9524" b="-1842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D9C423-C0BC-1F94-DB32-CC77E63EB8AD}"/>
                  </a:ext>
                </a:extLst>
              </p:cNvPr>
              <p:cNvSpPr txBox="1"/>
              <p:nvPr/>
            </p:nvSpPr>
            <p:spPr>
              <a:xfrm>
                <a:off x="8236557" y="1249272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D9C423-C0BC-1F94-DB32-CC77E63EB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557" y="1249272"/>
                <a:ext cx="381000" cy="461665"/>
              </a:xfrm>
              <a:prstGeom prst="rect">
                <a:avLst/>
              </a:prstGeom>
              <a:blipFill>
                <a:blip r:embed="rId9"/>
                <a:stretch>
                  <a:fillRect l="-4762" r="-28571" b="-105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DA8B9A-A614-7F13-E650-C5E8E99C027E}"/>
                  </a:ext>
                </a:extLst>
              </p:cNvPr>
              <p:cNvSpPr txBox="1"/>
              <p:nvPr/>
            </p:nvSpPr>
            <p:spPr>
              <a:xfrm>
                <a:off x="7554354" y="1248238"/>
                <a:ext cx="381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IN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DA8B9A-A614-7F13-E650-C5E8E99C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54" y="1248238"/>
                <a:ext cx="3810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40FFAD-2398-63D0-086C-7304F608AC36}"/>
                  </a:ext>
                </a:extLst>
              </p:cNvPr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140FFAD-2398-63D0-086C-7304F608A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AAA48FC-4307-E97C-2E2B-6AA9A1BDF0B9}"/>
                  </a:ext>
                </a:extLst>
              </p:cNvPr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AAA48FC-4307-E97C-2E2B-6AA9A1BDF0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9FB4252-6419-D3C5-C8FB-08826792A6CC}"/>
                  </a:ext>
                </a:extLst>
              </p:cNvPr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9FB4252-6419-D3C5-C8FB-08826792A6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0C18E4-7804-9382-EB0E-769AA19C334F}"/>
              </a:ext>
            </a:extLst>
          </p:cNvPr>
          <p:cNvCxnSpPr>
            <a:endCxn id="12" idx="2"/>
          </p:cNvCxnSpPr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46A9FA-6212-7E90-DFA0-61CCCDC146FF}"/>
                  </a:ext>
                </a:extLst>
              </p:cNvPr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46A9FA-6212-7E90-DFA0-61CCCDC14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980D8E-6CE2-E6C3-28E7-36B65D8C4119}"/>
                  </a:ext>
                </a:extLst>
              </p:cNvPr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5980D8E-6CE2-E6C3-28E7-36B65D8C41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867EAA-D546-E3FB-DEE0-ACBE4E720403}"/>
                  </a:ext>
                </a:extLst>
              </p:cNvPr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8867EAA-D546-E3FB-DEE0-ACBE4E720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65328D9-855A-21B9-F4CB-A82E7211EE3B}"/>
              </a:ext>
            </a:extLst>
          </p:cNvPr>
          <p:cNvCxnSpPr>
            <a:stCxn id="18" idx="2"/>
            <a:endCxn id="12" idx="6"/>
          </p:cNvCxnSpPr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7206D5-F5D2-D273-55DD-3E6C951F1488}"/>
              </a:ext>
            </a:extLst>
          </p:cNvPr>
          <p:cNvCxnSpPr>
            <a:stCxn id="12" idx="0"/>
            <a:endCxn id="14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BB3D8-0C17-B0C1-BFD7-7508DC36D2FC}"/>
              </a:ext>
            </a:extLst>
          </p:cNvPr>
          <p:cNvCxnSpPr>
            <a:stCxn id="14" idx="6"/>
            <a:endCxn id="28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EE949F-EC04-1FCE-5D3A-D168460080D9}"/>
              </a:ext>
            </a:extLst>
          </p:cNvPr>
          <p:cNvCxnSpPr>
            <a:stCxn id="13" idx="5"/>
            <a:endCxn id="18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0B793D-12CE-E694-7675-554CC28B5443}"/>
              </a:ext>
            </a:extLst>
          </p:cNvPr>
          <p:cNvCxnSpPr>
            <a:stCxn id="12" idx="4"/>
            <a:endCxn id="16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CD211F-3B0F-48E2-6C88-BCD5A5780D81}"/>
              </a:ext>
            </a:extLst>
          </p:cNvPr>
          <p:cNvCxnSpPr>
            <a:stCxn id="16" idx="6"/>
            <a:endCxn id="30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7D63937-ECDD-7C84-F815-9F04F07CD96F}"/>
              </a:ext>
            </a:extLst>
          </p:cNvPr>
          <p:cNvCxnSpPr>
            <a:stCxn id="17" idx="7"/>
            <a:endCxn id="18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7E67CA8B-75CD-8B66-3CD8-934D9859A943}"/>
              </a:ext>
            </a:extLst>
          </p:cNvPr>
          <p:cNvCxnSpPr/>
          <p:nvPr/>
        </p:nvCxnSpPr>
        <p:spPr>
          <a:xfrm rot="5400000">
            <a:off x="1817564" y="4365022"/>
            <a:ext cx="12700" cy="484934"/>
          </a:xfrm>
          <a:prstGeom prst="curvedConnector3">
            <a:avLst>
              <a:gd name="adj1" fmla="val 4503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CBD55B00-31BC-145D-9A67-365E9D789D95}"/>
              </a:ext>
            </a:extLst>
          </p:cNvPr>
          <p:cNvCxnSpPr>
            <a:stCxn id="14" idx="7"/>
            <a:endCxn id="14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1039307-D86D-9D1B-9ED6-25404196DCD1}"/>
                  </a:ext>
                </a:extLst>
              </p:cNvPr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1039307-D86D-9D1B-9ED6-25404196D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6C8A9D-4533-88E2-8C53-6CCC0F0A2A79}"/>
              </a:ext>
            </a:extLst>
          </p:cNvPr>
          <p:cNvCxnSpPr>
            <a:stCxn id="28" idx="6"/>
            <a:endCxn id="13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B96C590-472F-0792-5D62-7BF63C5C2EFF}"/>
                  </a:ext>
                </a:extLst>
              </p:cNvPr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B96C590-472F-0792-5D62-7BF63C5C2E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7BB59-8F0C-C68F-1FC1-B61D1621DF44}"/>
              </a:ext>
            </a:extLst>
          </p:cNvPr>
          <p:cNvCxnSpPr>
            <a:stCxn id="30" idx="6"/>
            <a:endCxn id="17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437EB559-EE0A-4C47-D396-BDA8BF7A7012}"/>
              </a:ext>
            </a:extLst>
          </p:cNvPr>
          <p:cNvCxnSpPr>
            <a:stCxn id="13" idx="7"/>
            <a:endCxn id="13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AE2EF222-61BE-1490-8B99-F68CC861B2E9}"/>
              </a:ext>
            </a:extLst>
          </p:cNvPr>
          <p:cNvCxnSpPr/>
          <p:nvPr/>
        </p:nvCxnSpPr>
        <p:spPr>
          <a:xfrm rot="5400000">
            <a:off x="4027364" y="4365022"/>
            <a:ext cx="12700" cy="484934"/>
          </a:xfrm>
          <a:prstGeom prst="curvedConnector3">
            <a:avLst>
              <a:gd name="adj1" fmla="val 472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3E62E5-2243-8E53-3643-8EFEA021C2DA}"/>
              </a:ext>
            </a:extLst>
          </p:cNvPr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4E7B80-EE36-0761-D4A3-83DBA046B15D}"/>
              </a:ext>
            </a:extLst>
          </p:cNvPr>
          <p:cNvSpPr txBox="1"/>
          <p:nvPr/>
        </p:nvSpPr>
        <p:spPr>
          <a:xfrm>
            <a:off x="1039392" y="2405876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DD37D9-2997-4048-0A60-1E337FC452E2}"/>
              </a:ext>
            </a:extLst>
          </p:cNvPr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B96EA7-8CBD-4AFF-09A2-14CE7A17CEBE}"/>
              </a:ext>
            </a:extLst>
          </p:cNvPr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6A5CA8-D02F-9AC0-D5FA-C9938F415E8B}"/>
              </a:ext>
            </a:extLst>
          </p:cNvPr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832550-3E38-84CE-9324-6F6A07FA87AA}"/>
              </a:ext>
            </a:extLst>
          </p:cNvPr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01F225-7171-9076-C670-81FC53341762}"/>
              </a:ext>
            </a:extLst>
          </p:cNvPr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76683D-C846-8C86-0C96-38E1F84406C6}"/>
              </a:ext>
            </a:extLst>
          </p:cNvPr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C59308-A4A9-5CB2-61E9-28FEEFE7E296}"/>
              </a:ext>
            </a:extLst>
          </p:cNvPr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42288C-0956-607F-532F-8A104D61B9B0}"/>
              </a:ext>
            </a:extLst>
          </p:cNvPr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3A1B69-4A8C-50C1-0DDA-BBC644378412}"/>
              </a:ext>
            </a:extLst>
          </p:cNvPr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17A612-D30A-F79A-F016-7E2B9DDCA49F}"/>
              </a:ext>
            </a:extLst>
          </p:cNvPr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8A6E0A-4EB2-7C3A-1E9B-D1D954F1729E}"/>
              </a:ext>
            </a:extLst>
          </p:cNvPr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9BB0D8-07C6-0A30-6F43-961B7017083F}"/>
              </a:ext>
            </a:extLst>
          </p:cNvPr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CC1B6C-198E-C554-B5B6-1CAA8B2DB83D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63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3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90000"/>
                                      </p:to>
                                    </p:animClr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C0A28B-9FAE-B1FD-CE06-977CA82347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Recursive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for NFA-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⋀</m:t>
                    </m:r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EC0A28B-9FAE-B1FD-CE06-977CA8234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D4D43-3F5D-6A3B-DD0C-9F3671B729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 be an NFA-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. The extended transition 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r>
                  <a:rPr lang="en-US" dirty="0"/>
                  <a:t> is defined as follows.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2400" dirty="0"/>
                  <a:t>,</a:t>
                </a:r>
              </a:p>
              <a:p>
                <a:pPr marL="40005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600" b="1" i="1" smtClean="0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𝒚𝒂</m:t>
                          </m:r>
                        </m:e>
                      </m:d>
                      <m:r>
                        <a:rPr lang="en-US" sz="26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⋀(</m:t>
                      </m:r>
                      <m:nary>
                        <m:naryPr>
                          <m:chr m:val="⋃"/>
                          <m:supHide m:val="on"/>
                          <m:ctrlP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00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p>
                              <m:r>
                                <a:rPr lang="en-US" sz="2600" b="1" i="1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2600" b="1" i="1">
                              <a:solidFill>
                                <a:srgbClr val="0E47A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600" b="1" i="1">
                          <a:solidFill>
                            <a:srgbClr val="0E47A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b="1" dirty="0">
                  <a:solidFill>
                    <a:srgbClr val="0E47A1"/>
                  </a:solidFill>
                </a:endParaRPr>
              </a:p>
              <a:p>
                <a:pPr marL="400050" lvl="1" indent="0">
                  <a:buNone/>
                </a:pPr>
                <a:r>
                  <a:rPr lang="en-US" sz="2400" dirty="0"/>
                  <a:t>A string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accepted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)⋂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400" dirty="0"/>
                  <a:t>. The language recognized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is the set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of all strings accepted by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1D4D43-3F5D-6A3B-DD0C-9F3671B729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7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8131A2-ACCD-8ED6-ED1E-B248D9F8E9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C8131A2-ACCD-8ED6-ED1E-B248D9F8E9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01DEF192-338B-1AD9-5D0D-E54D5923D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F876F3-E521-8293-7E19-4D031E0A2617}"/>
                  </a:ext>
                </a:extLst>
              </p:cNvPr>
              <p:cNvSpPr txBox="1"/>
              <p:nvPr/>
            </p:nvSpPr>
            <p:spPr>
              <a:xfrm>
                <a:off x="6160667" y="1156915"/>
                <a:ext cx="1256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l-G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F876F3-E521-8293-7E19-4D031E0A2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667" y="1156915"/>
                <a:ext cx="1256795" cy="400110"/>
              </a:xfrm>
              <a:prstGeom prst="rect">
                <a:avLst/>
              </a:prstGeom>
              <a:blipFill>
                <a:blip r:embed="rId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5A6E3-2505-B30F-86E7-C3A9F935B10F}"/>
                  </a:ext>
                </a:extLst>
              </p:cNvPr>
              <p:cNvSpPr txBox="1"/>
              <p:nvPr/>
            </p:nvSpPr>
            <p:spPr>
              <a:xfrm>
                <a:off x="7417462" y="1598281"/>
                <a:ext cx="1772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D5A6E3-2505-B30F-86E7-C3A9F935B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462" y="1598281"/>
                <a:ext cx="1772265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77E07-3D6C-AF72-8DBB-43414747AED8}"/>
                  </a:ext>
                </a:extLst>
              </p:cNvPr>
              <p:cNvSpPr txBox="1"/>
              <p:nvPr/>
            </p:nvSpPr>
            <p:spPr>
              <a:xfrm>
                <a:off x="7417462" y="1162102"/>
                <a:ext cx="1772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677E07-3D6C-AF72-8DBB-43414747A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462" y="1162102"/>
                <a:ext cx="1772265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94E1884-17C5-054C-AB2F-74DD5FD2D329}"/>
                  </a:ext>
                </a:extLst>
              </p:cNvPr>
              <p:cNvSpPr/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94E1884-17C5-054C-AB2F-74DD5FD2D3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6" y="2911800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1B9E9FB-C381-9487-3ED6-F67D0FAA80EF}"/>
                  </a:ext>
                </a:extLst>
              </p:cNvPr>
              <p:cNvSpPr/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IN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1B9E9FB-C381-9487-3ED6-F67D0FAA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1692600"/>
                <a:ext cx="685800" cy="685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0D5ACE7-B215-D586-7569-4ED095E1E381}"/>
                  </a:ext>
                </a:extLst>
              </p:cNvPr>
              <p:cNvSpPr/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0D5ACE7-B215-D586-7569-4ED095E1E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1692600"/>
                <a:ext cx="685800" cy="6858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C51500-C698-978A-B3AB-2678E45C4E89}"/>
                  </a:ext>
                </a:extLst>
              </p:cNvPr>
              <p:cNvSpPr/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1C51500-C698-978A-B3AB-2678E45C4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916" y="4036870"/>
                <a:ext cx="685800" cy="6858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01F7CC-AF9A-7422-EADE-A2182705BAE9}"/>
                  </a:ext>
                </a:extLst>
              </p:cNvPr>
              <p:cNvSpPr/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801F7CC-AF9A-7422-EADE-A2182705B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716" y="4036870"/>
                <a:ext cx="685800" cy="68580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377595-BD9C-0C33-A0BF-EF87EF2365DF}"/>
                  </a:ext>
                </a:extLst>
              </p:cNvPr>
              <p:cNvSpPr/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A377595-BD9C-0C33-A0BF-EF87EF236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5" y="2911800"/>
                <a:ext cx="685800" cy="68580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0E3A73-1265-8B4A-59E7-34A4DF83F33F}"/>
              </a:ext>
            </a:extLst>
          </p:cNvPr>
          <p:cNvCxnSpPr>
            <a:stCxn id="7" idx="0"/>
            <a:endCxn id="9" idx="3"/>
          </p:cNvCxnSpPr>
          <p:nvPr/>
        </p:nvCxnSpPr>
        <p:spPr>
          <a:xfrm flipV="1">
            <a:off x="1040816" y="2277967"/>
            <a:ext cx="519533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004940-55E0-7999-A0D3-E306633D3612}"/>
              </a:ext>
            </a:extLst>
          </p:cNvPr>
          <p:cNvCxnSpPr>
            <a:stCxn id="9" idx="6"/>
            <a:endCxn id="21" idx="2"/>
          </p:cNvCxnSpPr>
          <p:nvPr/>
        </p:nvCxnSpPr>
        <p:spPr>
          <a:xfrm>
            <a:off x="2145716" y="203550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1901D8-4AE4-3D48-CEAD-8981DE2334CF}"/>
              </a:ext>
            </a:extLst>
          </p:cNvPr>
          <p:cNvCxnSpPr>
            <a:stCxn id="8" idx="5"/>
            <a:endCxn id="12" idx="0"/>
          </p:cNvCxnSpPr>
          <p:nvPr/>
        </p:nvCxnSpPr>
        <p:spPr>
          <a:xfrm>
            <a:off x="4255083" y="2277967"/>
            <a:ext cx="668782" cy="63383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809057-A7FE-3FDE-BB74-2608B8638FC3}"/>
              </a:ext>
            </a:extLst>
          </p:cNvPr>
          <p:cNvCxnSpPr>
            <a:stCxn id="7" idx="4"/>
            <a:endCxn id="10" idx="1"/>
          </p:cNvCxnSpPr>
          <p:nvPr/>
        </p:nvCxnSpPr>
        <p:spPr>
          <a:xfrm>
            <a:off x="1040816" y="3597600"/>
            <a:ext cx="519533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700C5C-BFB9-EA70-45FE-F50D99C8AE47}"/>
              </a:ext>
            </a:extLst>
          </p:cNvPr>
          <p:cNvCxnSpPr>
            <a:stCxn id="10" idx="6"/>
            <a:endCxn id="23" idx="2"/>
          </p:cNvCxnSpPr>
          <p:nvPr/>
        </p:nvCxnSpPr>
        <p:spPr>
          <a:xfrm>
            <a:off x="2145716" y="4379770"/>
            <a:ext cx="4290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589AF52-0D73-42A9-3CDE-10919187E6D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4255083" y="3597600"/>
            <a:ext cx="668782" cy="53970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20">
            <a:extLst>
              <a:ext uri="{FF2B5EF4-FFF2-40B4-BE49-F238E27FC236}">
                <a16:creationId xmlns:a16="http://schemas.microsoft.com/office/drawing/2014/main" id="{FB2FDAAA-073B-5C38-B159-57BDC0183F78}"/>
              </a:ext>
            </a:extLst>
          </p:cNvPr>
          <p:cNvCxnSpPr>
            <a:stCxn id="10" idx="5"/>
            <a:endCxn id="10" idx="3"/>
          </p:cNvCxnSpPr>
          <p:nvPr/>
        </p:nvCxnSpPr>
        <p:spPr>
          <a:xfrm rot="5400000">
            <a:off x="1802816" y="4379770"/>
            <a:ext cx="12700" cy="484934"/>
          </a:xfrm>
          <a:prstGeom prst="curvedConnector3">
            <a:avLst>
              <a:gd name="adj1" fmla="val 4503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21">
            <a:extLst>
              <a:ext uri="{FF2B5EF4-FFF2-40B4-BE49-F238E27FC236}">
                <a16:creationId xmlns:a16="http://schemas.microsoft.com/office/drawing/2014/main" id="{EE66709C-EAC1-743D-1310-75646935932E}"/>
              </a:ext>
            </a:extLst>
          </p:cNvPr>
          <p:cNvCxnSpPr>
            <a:stCxn id="9" idx="7"/>
            <a:endCxn id="9" idx="1"/>
          </p:cNvCxnSpPr>
          <p:nvPr/>
        </p:nvCxnSpPr>
        <p:spPr>
          <a:xfrm rot="16200000" flipV="1">
            <a:off x="1802816" y="1550566"/>
            <a:ext cx="12700" cy="484934"/>
          </a:xfrm>
          <a:prstGeom prst="curvedConnector3">
            <a:avLst>
              <a:gd name="adj1" fmla="val 427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93D220A-CD98-2919-79DA-A09C0790F364}"/>
                  </a:ext>
                </a:extLst>
              </p:cNvPr>
              <p:cNvSpPr/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93D220A-CD98-2919-79DA-A09C0790F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1692600"/>
                <a:ext cx="685800" cy="68580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7CAAB9-3D9B-CC8B-D0E6-3DB469157A42}"/>
              </a:ext>
            </a:extLst>
          </p:cNvPr>
          <p:cNvCxnSpPr>
            <a:stCxn id="21" idx="6"/>
            <a:endCxn id="8" idx="2"/>
          </p:cNvCxnSpPr>
          <p:nvPr/>
        </p:nvCxnSpPr>
        <p:spPr>
          <a:xfrm>
            <a:off x="3260561" y="203550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066BB14-09E8-245D-81EE-E77F12BD6C8D}"/>
                  </a:ext>
                </a:extLst>
              </p:cNvPr>
              <p:cNvSpPr/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066BB14-09E8-245D-81EE-E77F12BD6C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1" y="4036870"/>
                <a:ext cx="685800" cy="68580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5EBB15F-9282-32CE-CEBF-B643D6A878DF}"/>
              </a:ext>
            </a:extLst>
          </p:cNvPr>
          <p:cNvCxnSpPr>
            <a:stCxn id="23" idx="6"/>
            <a:endCxn id="11" idx="2"/>
          </p:cNvCxnSpPr>
          <p:nvPr/>
        </p:nvCxnSpPr>
        <p:spPr>
          <a:xfrm>
            <a:off x="3260561" y="4379770"/>
            <a:ext cx="40915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6">
            <a:extLst>
              <a:ext uri="{FF2B5EF4-FFF2-40B4-BE49-F238E27FC236}">
                <a16:creationId xmlns:a16="http://schemas.microsoft.com/office/drawing/2014/main" id="{FF97786C-3542-EB2D-6A90-9C4E37144CC5}"/>
              </a:ext>
            </a:extLst>
          </p:cNvPr>
          <p:cNvCxnSpPr>
            <a:stCxn id="8" idx="7"/>
            <a:endCxn id="8" idx="1"/>
          </p:cNvCxnSpPr>
          <p:nvPr/>
        </p:nvCxnSpPr>
        <p:spPr>
          <a:xfrm rot="16200000" flipV="1">
            <a:off x="4012616" y="1550566"/>
            <a:ext cx="12700" cy="484934"/>
          </a:xfrm>
          <a:prstGeom prst="curvedConnector3">
            <a:avLst>
              <a:gd name="adj1" fmla="val 4728315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7">
            <a:extLst>
              <a:ext uri="{FF2B5EF4-FFF2-40B4-BE49-F238E27FC236}">
                <a16:creationId xmlns:a16="http://schemas.microsoft.com/office/drawing/2014/main" id="{2C7D0877-76DC-1EBD-9CB0-814DE2AFE141}"/>
              </a:ext>
            </a:extLst>
          </p:cNvPr>
          <p:cNvCxnSpPr>
            <a:stCxn id="11" idx="5"/>
            <a:endCxn id="11" idx="3"/>
          </p:cNvCxnSpPr>
          <p:nvPr/>
        </p:nvCxnSpPr>
        <p:spPr>
          <a:xfrm rot="5400000">
            <a:off x="4012616" y="4379770"/>
            <a:ext cx="12700" cy="484934"/>
          </a:xfrm>
          <a:prstGeom prst="curvedConnector3">
            <a:avLst>
              <a:gd name="adj1" fmla="val 4728307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D5299FA-D8BA-F167-D34A-974998091C94}"/>
              </a:ext>
            </a:extLst>
          </p:cNvPr>
          <p:cNvSpPr/>
          <p:nvPr/>
        </p:nvSpPr>
        <p:spPr>
          <a:xfrm>
            <a:off x="4649545" y="29803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C5D2E-43B7-B2E4-BFBF-474859675271}"/>
              </a:ext>
            </a:extLst>
          </p:cNvPr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0CF314-831D-2241-A7DC-FCD26F327610}"/>
              </a:ext>
            </a:extLst>
          </p:cNvPr>
          <p:cNvSpPr txBox="1"/>
          <p:nvPr/>
        </p:nvSpPr>
        <p:spPr>
          <a:xfrm>
            <a:off x="970615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F7205E-F146-6859-1635-491CC93514C7}"/>
              </a:ext>
            </a:extLst>
          </p:cNvPr>
          <p:cNvSpPr txBox="1"/>
          <p:nvPr/>
        </p:nvSpPr>
        <p:spPr>
          <a:xfrm>
            <a:off x="4588914" y="3908219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6D0E1A-A2FF-057A-EE9E-205526D06856}"/>
              </a:ext>
            </a:extLst>
          </p:cNvPr>
          <p:cNvSpPr txBox="1"/>
          <p:nvPr/>
        </p:nvSpPr>
        <p:spPr>
          <a:xfrm>
            <a:off x="4709166" y="234162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4B830A-7260-DA08-5588-D1B6F0070FF8}"/>
              </a:ext>
            </a:extLst>
          </p:cNvPr>
          <p:cNvSpPr txBox="1"/>
          <p:nvPr/>
        </p:nvSpPr>
        <p:spPr>
          <a:xfrm>
            <a:off x="1664446" y="913598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749EF7-5738-DB70-25E0-49E6BB0B1829}"/>
              </a:ext>
            </a:extLst>
          </p:cNvPr>
          <p:cNvSpPr txBox="1"/>
          <p:nvPr/>
        </p:nvSpPr>
        <p:spPr>
          <a:xfrm>
            <a:off x="3296817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BC7BA7-5E2B-CD01-42A9-E568448002BB}"/>
              </a:ext>
            </a:extLst>
          </p:cNvPr>
          <p:cNvSpPr txBox="1"/>
          <p:nvPr/>
        </p:nvSpPr>
        <p:spPr>
          <a:xfrm>
            <a:off x="2205702" y="403687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2A202B-6D35-FF4A-C008-39FCDB0DAE37}"/>
              </a:ext>
            </a:extLst>
          </p:cNvPr>
          <p:cNvSpPr txBox="1"/>
          <p:nvPr/>
        </p:nvSpPr>
        <p:spPr>
          <a:xfrm>
            <a:off x="3307182" y="4003784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36E028-0619-CEC5-B163-54268AE5EF41}"/>
              </a:ext>
            </a:extLst>
          </p:cNvPr>
          <p:cNvSpPr txBox="1"/>
          <p:nvPr/>
        </p:nvSpPr>
        <p:spPr>
          <a:xfrm>
            <a:off x="3872659" y="5179972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F231B3-BF82-E3A8-F057-3E85156D4553}"/>
              </a:ext>
            </a:extLst>
          </p:cNvPr>
          <p:cNvSpPr txBox="1"/>
          <p:nvPr/>
        </p:nvSpPr>
        <p:spPr>
          <a:xfrm>
            <a:off x="2147560" y="1692600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34764-A47F-020D-78E7-84678F98F5E2}"/>
              </a:ext>
            </a:extLst>
          </p:cNvPr>
          <p:cNvSpPr txBox="1"/>
          <p:nvPr/>
        </p:nvSpPr>
        <p:spPr>
          <a:xfrm>
            <a:off x="3872659" y="902831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CE3A92-D066-DEA6-2CE6-15AF2333C29D}"/>
              </a:ext>
            </a:extLst>
          </p:cNvPr>
          <p:cNvSpPr txBox="1"/>
          <p:nvPr/>
        </p:nvSpPr>
        <p:spPr>
          <a:xfrm>
            <a:off x="1664446" y="5190343"/>
            <a:ext cx="3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4881966-D9F8-8DD4-AC7D-FC93FC60B58D}"/>
              </a:ext>
            </a:extLst>
          </p:cNvPr>
          <p:cNvCxnSpPr/>
          <p:nvPr/>
        </p:nvCxnSpPr>
        <p:spPr>
          <a:xfrm>
            <a:off x="164516" y="325470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588C26-17C0-5DEB-0ED8-6B815F2B2847}"/>
              </a:ext>
            </a:extLst>
          </p:cNvPr>
          <p:cNvCxnSpPr/>
          <p:nvPr/>
        </p:nvCxnSpPr>
        <p:spPr>
          <a:xfrm flipH="1">
            <a:off x="1383716" y="3254700"/>
            <a:ext cx="3197249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8A1C59D-C94F-4E77-E473-7A946D572306}"/>
              </a:ext>
            </a:extLst>
          </p:cNvPr>
          <p:cNvSpPr txBox="1"/>
          <p:nvPr/>
        </p:nvSpPr>
        <p:spPr>
          <a:xfrm>
            <a:off x="2863557" y="2955734"/>
            <a:ext cx="304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^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A8BD2C5-E701-8EC5-5492-534339182153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13139F0A-2358-31E5-C9A3-1D580C0A5C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082207"/>
                  </p:ext>
                </p:extLst>
              </p:nvPr>
            </p:nvGraphicFramePr>
            <p:xfrm>
              <a:off x="8303594" y="5112047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13139F0A-2358-31E5-C9A3-1D580C0A5C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5082207"/>
                  </p:ext>
                </p:extLst>
              </p:nvPr>
            </p:nvGraphicFramePr>
            <p:xfrm>
              <a:off x="8303594" y="5112047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452" t="-1639" r="-166968" b="-2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0490" t="-1639" r="-545" b="-21967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6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452" t="-46970" r="-166968" b="-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4"/>
                          <a:stretch>
                            <a:fillRect l="-60490" t="-46970" r="-545" b="-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1920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03514-2807-08A8-4BB2-3315DECADFA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B003514-2807-08A8-4BB2-3315DECADF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FF8E91-70B2-4026-F503-B01CEA1802E0}"/>
                  </a:ext>
                </a:extLst>
              </p:cNvPr>
              <p:cNvSpPr txBox="1"/>
              <p:nvPr/>
            </p:nvSpPr>
            <p:spPr>
              <a:xfrm>
                <a:off x="6727995" y="3663445"/>
                <a:ext cx="456563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∈{</m:t>
                              </m:r>
                              <m:sSub>
                                <m:sSubPr>
                                  <m:ctrlP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b="0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0E47A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FF8E91-70B2-4026-F503-B01CEA180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995" y="3663445"/>
                <a:ext cx="4565632" cy="88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E650B-690F-4AE9-CB81-0B0E76053ED5}"/>
                  </a:ext>
                </a:extLst>
              </p:cNvPr>
              <p:cNvSpPr txBox="1"/>
              <p:nvPr/>
            </p:nvSpPr>
            <p:spPr>
              <a:xfrm>
                <a:off x="6661432" y="4788002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E650B-690F-4AE9-CB81-0B0E76053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432" y="4788002"/>
                <a:ext cx="5068984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27EF-A899-F033-2956-03015534B138}"/>
                  </a:ext>
                </a:extLst>
              </p:cNvPr>
              <p:cNvSpPr txBox="1"/>
              <p:nvPr/>
            </p:nvSpPr>
            <p:spPr>
              <a:xfrm>
                <a:off x="6656719" y="5182607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∪{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EC27EF-A899-F033-2956-03015534B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19" y="5182607"/>
                <a:ext cx="5068984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4C8AE-0940-605A-D8D8-418AA2518351}"/>
                  </a:ext>
                </a:extLst>
              </p:cNvPr>
              <p:cNvSpPr txBox="1"/>
              <p:nvPr/>
            </p:nvSpPr>
            <p:spPr>
              <a:xfrm>
                <a:off x="6656719" y="5619484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74C8AE-0940-605A-D8D8-418AA251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19" y="5619484"/>
                <a:ext cx="5068984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3A4000-0D14-C1D6-089E-707E87449469}"/>
                  </a:ext>
                </a:extLst>
              </p:cNvPr>
              <p:cNvSpPr txBox="1"/>
              <p:nvPr/>
            </p:nvSpPr>
            <p:spPr>
              <a:xfrm>
                <a:off x="6656719" y="6073487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3A4000-0D14-C1D6-089E-707E87449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719" y="6073487"/>
                <a:ext cx="5068984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B801A8-C4B5-A3CA-661F-F7527C2D2B26}"/>
                  </a:ext>
                </a:extLst>
              </p:cNvPr>
              <p:cNvSpPr txBox="1"/>
              <p:nvPr/>
            </p:nvSpPr>
            <p:spPr>
              <a:xfrm>
                <a:off x="6770564" y="2317990"/>
                <a:ext cx="14176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I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m:oMathPara>
                </a14:m>
                <a:endParaRPr lang="en-I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B801A8-C4B5-A3CA-661F-F7527C2D2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64" y="2317990"/>
                <a:ext cx="1417637" cy="400110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3160C3-C6CE-D7D9-43BB-E8F9C8B4F7E1}"/>
                  </a:ext>
                </a:extLst>
              </p:cNvPr>
              <p:cNvSpPr txBox="1"/>
              <p:nvPr/>
            </p:nvSpPr>
            <p:spPr>
              <a:xfrm>
                <a:off x="6770564" y="2701023"/>
                <a:ext cx="456563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3160C3-C6CE-D7D9-43BB-E8F9C8B4F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564" y="2701023"/>
                <a:ext cx="4565632" cy="887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62B6E2F-03C5-1131-C666-2987B85D0B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393845"/>
                  </p:ext>
                </p:extLst>
              </p:nvPr>
            </p:nvGraphicFramePr>
            <p:xfrm>
              <a:off x="1225494" y="5329184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62B6E2F-03C5-1131-C666-2987B85D0B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393845"/>
                  </p:ext>
                </p:extLst>
              </p:nvPr>
            </p:nvGraphicFramePr>
            <p:xfrm>
              <a:off x="1225494" y="5329184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905" t="-1639" r="-166968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0763" t="-1639" r="-545" b="-2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6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905" t="-47328" r="-166968" b="-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60763" t="-47328" r="-545" b="-15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01E69-B925-F79D-9FFC-C8D881B5A9FF}"/>
                  </a:ext>
                </a:extLst>
              </p:cNvPr>
              <p:cNvSpPr txBox="1"/>
              <p:nvPr/>
            </p:nvSpPr>
            <p:spPr>
              <a:xfrm>
                <a:off x="6725568" y="1094474"/>
                <a:ext cx="12567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  <m:sup>
                          <m:r>
                            <a:rPr lang="en-IN" sz="20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IN" sz="20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IN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l-GR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</m:d>
                    </m:oMath>
                  </m:oMathPara>
                </a14:m>
                <a:endParaRPr lang="en-IN" sz="20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101E69-B925-F79D-9FFC-C8D881B5A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68" y="1094474"/>
                <a:ext cx="1256795" cy="400110"/>
              </a:xfrm>
              <a:prstGeom prst="rect">
                <a:avLst/>
              </a:prstGeom>
              <a:blipFill>
                <a:blip r:embed="rId11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F60B1C-2C52-80CE-60D0-1478BAAE1E4C}"/>
                  </a:ext>
                </a:extLst>
              </p:cNvPr>
              <p:cNvSpPr txBox="1"/>
              <p:nvPr/>
            </p:nvSpPr>
            <p:spPr>
              <a:xfrm>
                <a:off x="8062416" y="1524241"/>
                <a:ext cx="1772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>
                    <a:solidFill>
                      <a:srgbClr val="0E47A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000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solidFill>
                              <a:srgbClr val="0E47A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b="0" i="1" smtClean="0">
                        <a:solidFill>
                          <a:srgbClr val="0E47A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>
                  <a:solidFill>
                    <a:srgbClr val="0E47A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F60B1C-2C52-80CE-60D0-1478BAAE1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16" y="1524241"/>
                <a:ext cx="1772265" cy="400110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29CBB0-C370-FBA7-8F12-82DE0BC3C37C}"/>
                  </a:ext>
                </a:extLst>
              </p:cNvPr>
              <p:cNvSpPr txBox="1"/>
              <p:nvPr/>
            </p:nvSpPr>
            <p:spPr>
              <a:xfrm>
                <a:off x="8062416" y="1088062"/>
                <a:ext cx="1772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({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29CBB0-C370-FBA7-8F12-82DE0BC3C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416" y="1088062"/>
                <a:ext cx="1772265" cy="400110"/>
              </a:xfrm>
              <a:prstGeom prst="rect">
                <a:avLst/>
              </a:prstGeom>
              <a:blipFill>
                <a:blip r:embed="rId1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BCB67-DC2D-8020-A34F-26305233728D}"/>
              </a:ext>
            </a:extLst>
          </p:cNvPr>
          <p:cNvGrpSpPr/>
          <p:nvPr/>
        </p:nvGrpSpPr>
        <p:grpSpPr>
          <a:xfrm>
            <a:off x="164516" y="902831"/>
            <a:ext cx="5102249" cy="4085858"/>
            <a:chOff x="164516" y="902831"/>
            <a:chExt cx="5102249" cy="4162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AAE3947E-F240-5A74-9482-9074BBE20E0B}"/>
                    </a:ext>
                  </a:extLst>
                </p:cNvPr>
                <p:cNvSpPr/>
                <p:nvPr/>
              </p:nvSpPr>
              <p:spPr>
                <a:xfrm>
                  <a:off x="697916" y="29118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16" y="2911800"/>
                  <a:ext cx="685800" cy="6858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7EF1722-5411-99B2-26DB-80470CC36840}"/>
                    </a:ext>
                  </a:extLst>
                </p:cNvPr>
                <p:cNvSpPr/>
                <p:nvPr/>
              </p:nvSpPr>
              <p:spPr>
                <a:xfrm>
                  <a:off x="3669716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16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EF8FC5B-025B-E934-75C2-FE457D7D1C62}"/>
                    </a:ext>
                  </a:extLst>
                </p:cNvPr>
                <p:cNvSpPr/>
                <p:nvPr/>
              </p:nvSpPr>
              <p:spPr>
                <a:xfrm>
                  <a:off x="1459916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Oval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916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D036318-2853-4B05-ADB1-8C47AA9D1742}"/>
                </a:ext>
              </a:extLst>
            </p:cNvPr>
            <p:cNvCxnSpPr>
              <a:endCxn id="16" idx="2"/>
            </p:cNvCxnSpPr>
            <p:nvPr/>
          </p:nvCxnSpPr>
          <p:spPr>
            <a:xfrm>
              <a:off x="164516" y="325470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B216E96-CCF9-B6D2-C7FC-18EE1827EAB8}"/>
                    </a:ext>
                  </a:extLst>
                </p:cNvPr>
                <p:cNvSpPr/>
                <p:nvPr/>
              </p:nvSpPr>
              <p:spPr>
                <a:xfrm>
                  <a:off x="1459916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916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C1B462C-E36A-35C0-4AC4-33F294641C09}"/>
                    </a:ext>
                  </a:extLst>
                </p:cNvPr>
                <p:cNvSpPr/>
                <p:nvPr/>
              </p:nvSpPr>
              <p:spPr>
                <a:xfrm>
                  <a:off x="3669716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16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A72E9C2-ED31-6C00-31A9-BC277DDD376C}"/>
                    </a:ext>
                  </a:extLst>
                </p:cNvPr>
                <p:cNvSpPr/>
                <p:nvPr/>
              </p:nvSpPr>
              <p:spPr>
                <a:xfrm>
                  <a:off x="4580965" y="29118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965" y="2911800"/>
                  <a:ext cx="685800" cy="685800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B1949D3-0D50-1ECC-EBD9-06783045E68F}"/>
                </a:ext>
              </a:extLst>
            </p:cNvPr>
            <p:cNvCxnSpPr>
              <a:stCxn id="22" idx="2"/>
              <a:endCxn id="16" idx="6"/>
            </p:cNvCxnSpPr>
            <p:nvPr/>
          </p:nvCxnSpPr>
          <p:spPr>
            <a:xfrm flipH="1">
              <a:off x="1383716" y="3254700"/>
              <a:ext cx="3197249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790FEB1-947A-9A2F-168E-835B41FB8189}"/>
                </a:ext>
              </a:extLst>
            </p:cNvPr>
            <p:cNvCxnSpPr>
              <a:stCxn id="16" idx="0"/>
              <a:endCxn id="18" idx="3"/>
            </p:cNvCxnSpPr>
            <p:nvPr/>
          </p:nvCxnSpPr>
          <p:spPr>
            <a:xfrm flipV="1">
              <a:off x="1040816" y="2277967"/>
              <a:ext cx="519533" cy="63383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1E25959-CD25-7FAC-49EE-89E97F1E0F11}"/>
                </a:ext>
              </a:extLst>
            </p:cNvPr>
            <p:cNvCxnSpPr>
              <a:stCxn id="18" idx="6"/>
              <a:endCxn id="32" idx="2"/>
            </p:cNvCxnSpPr>
            <p:nvPr/>
          </p:nvCxnSpPr>
          <p:spPr>
            <a:xfrm>
              <a:off x="2145716" y="2035500"/>
              <a:ext cx="42904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05913E3-1B7B-75F6-2B8E-0B213ECBF255}"/>
                </a:ext>
              </a:extLst>
            </p:cNvPr>
            <p:cNvCxnSpPr>
              <a:stCxn id="17" idx="5"/>
              <a:endCxn id="22" idx="0"/>
            </p:cNvCxnSpPr>
            <p:nvPr/>
          </p:nvCxnSpPr>
          <p:spPr>
            <a:xfrm>
              <a:off x="4255083" y="2277967"/>
              <a:ext cx="668782" cy="63383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1A3736D-DBC1-2D98-19A6-458C111C5D0E}"/>
                </a:ext>
              </a:extLst>
            </p:cNvPr>
            <p:cNvCxnSpPr>
              <a:stCxn id="16" idx="4"/>
              <a:endCxn id="20" idx="1"/>
            </p:cNvCxnSpPr>
            <p:nvPr/>
          </p:nvCxnSpPr>
          <p:spPr>
            <a:xfrm>
              <a:off x="1040816" y="3597600"/>
              <a:ext cx="519533" cy="53970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A3F7361-3842-FF6F-1B90-9F26315718D8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>
              <a:off x="2145716" y="4379770"/>
              <a:ext cx="42904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E525002-BC16-E705-7D90-A350B79BCF4E}"/>
                </a:ext>
              </a:extLst>
            </p:cNvPr>
            <p:cNvCxnSpPr>
              <a:stCxn id="21" idx="7"/>
              <a:endCxn id="22" idx="4"/>
            </p:cNvCxnSpPr>
            <p:nvPr/>
          </p:nvCxnSpPr>
          <p:spPr>
            <a:xfrm flipV="1">
              <a:off x="4255083" y="3597600"/>
              <a:ext cx="668782" cy="53970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8">
              <a:extLst>
                <a:ext uri="{FF2B5EF4-FFF2-40B4-BE49-F238E27FC236}">
                  <a16:creationId xmlns:a16="http://schemas.microsoft.com/office/drawing/2014/main" id="{EA492F3D-265B-2F6B-F837-ED1CAC59B9D0}"/>
                </a:ext>
              </a:extLst>
            </p:cNvPr>
            <p:cNvCxnSpPr>
              <a:stCxn id="20" idx="5"/>
              <a:endCxn id="20" idx="3"/>
            </p:cNvCxnSpPr>
            <p:nvPr/>
          </p:nvCxnSpPr>
          <p:spPr>
            <a:xfrm rot="5400000">
              <a:off x="1802816" y="4379770"/>
              <a:ext cx="12700" cy="484934"/>
            </a:xfrm>
            <a:prstGeom prst="curvedConnector3">
              <a:avLst>
                <a:gd name="adj1" fmla="val 4503315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29">
              <a:extLst>
                <a:ext uri="{FF2B5EF4-FFF2-40B4-BE49-F238E27FC236}">
                  <a16:creationId xmlns:a16="http://schemas.microsoft.com/office/drawing/2014/main" id="{0AC36906-D4E6-E07F-8657-3D5F74B7C66B}"/>
                </a:ext>
              </a:extLst>
            </p:cNvPr>
            <p:cNvCxnSpPr>
              <a:stCxn id="18" idx="7"/>
              <a:endCxn id="18" idx="1"/>
            </p:cNvCxnSpPr>
            <p:nvPr/>
          </p:nvCxnSpPr>
          <p:spPr>
            <a:xfrm rot="16200000" flipV="1">
              <a:off x="1802816" y="1550566"/>
              <a:ext cx="12700" cy="484934"/>
            </a:xfrm>
            <a:prstGeom prst="curvedConnector3">
              <a:avLst>
                <a:gd name="adj1" fmla="val 4278307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1BD4EC6-B36D-B3CF-6E0B-4A3FE815E56A}"/>
                    </a:ext>
                  </a:extLst>
                </p:cNvPr>
                <p:cNvSpPr/>
                <p:nvPr/>
              </p:nvSpPr>
              <p:spPr>
                <a:xfrm>
                  <a:off x="2574761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4761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D1DA70B-44D1-B981-9B83-BBE6C1E6AA39}"/>
                </a:ext>
              </a:extLst>
            </p:cNvPr>
            <p:cNvCxnSpPr>
              <a:stCxn id="32" idx="6"/>
              <a:endCxn id="17" idx="2"/>
            </p:cNvCxnSpPr>
            <p:nvPr/>
          </p:nvCxnSpPr>
          <p:spPr>
            <a:xfrm>
              <a:off x="3260561" y="2035500"/>
              <a:ext cx="40915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CE0D641-903A-6009-260E-8D30994A39FB}"/>
                    </a:ext>
                  </a:extLst>
                </p:cNvPr>
                <p:cNvSpPr/>
                <p:nvPr/>
              </p:nvSpPr>
              <p:spPr>
                <a:xfrm>
                  <a:off x="2574761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4761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D747C67-621A-7B91-F123-95605045895F}"/>
                </a:ext>
              </a:extLst>
            </p:cNvPr>
            <p:cNvCxnSpPr>
              <a:stCxn id="34" idx="6"/>
              <a:endCxn id="21" idx="2"/>
            </p:cNvCxnSpPr>
            <p:nvPr/>
          </p:nvCxnSpPr>
          <p:spPr>
            <a:xfrm>
              <a:off x="3260561" y="4379770"/>
              <a:ext cx="40915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4">
              <a:extLst>
                <a:ext uri="{FF2B5EF4-FFF2-40B4-BE49-F238E27FC236}">
                  <a16:creationId xmlns:a16="http://schemas.microsoft.com/office/drawing/2014/main" id="{C84CE582-7D98-5943-3609-B213E10DFFE8}"/>
                </a:ext>
              </a:extLst>
            </p:cNvPr>
            <p:cNvCxnSpPr>
              <a:stCxn id="17" idx="7"/>
              <a:endCxn id="17" idx="1"/>
            </p:cNvCxnSpPr>
            <p:nvPr/>
          </p:nvCxnSpPr>
          <p:spPr>
            <a:xfrm rot="16200000" flipV="1">
              <a:off x="4012616" y="1550566"/>
              <a:ext cx="12700" cy="484934"/>
            </a:xfrm>
            <a:prstGeom prst="curvedConnector3">
              <a:avLst>
                <a:gd name="adj1" fmla="val 4728315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urved Connector 35">
              <a:extLst>
                <a:ext uri="{FF2B5EF4-FFF2-40B4-BE49-F238E27FC236}">
                  <a16:creationId xmlns:a16="http://schemas.microsoft.com/office/drawing/2014/main" id="{9ED9BFA7-3732-C2AE-F0AF-9707F38112EC}"/>
                </a:ext>
              </a:extLst>
            </p:cNvPr>
            <p:cNvCxnSpPr>
              <a:stCxn id="21" idx="5"/>
              <a:endCxn id="21" idx="3"/>
            </p:cNvCxnSpPr>
            <p:nvPr/>
          </p:nvCxnSpPr>
          <p:spPr>
            <a:xfrm rot="5400000">
              <a:off x="4012616" y="4379770"/>
              <a:ext cx="12700" cy="484934"/>
            </a:xfrm>
            <a:prstGeom prst="curvedConnector3">
              <a:avLst>
                <a:gd name="adj1" fmla="val 4728307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823B73D-9985-6428-35FF-DD9E32BCA4F8}"/>
                </a:ext>
              </a:extLst>
            </p:cNvPr>
            <p:cNvSpPr/>
            <p:nvPr/>
          </p:nvSpPr>
          <p:spPr>
            <a:xfrm>
              <a:off x="4649545" y="298038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89CED4-B2FF-4F0E-DA5C-4D647CEF08D4}"/>
                </a:ext>
              </a:extLst>
            </p:cNvPr>
            <p:cNvSpPr txBox="1"/>
            <p:nvPr/>
          </p:nvSpPr>
          <p:spPr>
            <a:xfrm>
              <a:off x="1039392" y="2405876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A24CE5-57D5-C3D4-BCCE-C746F111E90B}"/>
                </a:ext>
              </a:extLst>
            </p:cNvPr>
            <p:cNvSpPr txBox="1"/>
            <p:nvPr/>
          </p:nvSpPr>
          <p:spPr>
            <a:xfrm>
              <a:off x="2863557" y="2955734"/>
              <a:ext cx="304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682D2D2-D9A9-89A3-2602-452B17EA1A42}"/>
                </a:ext>
              </a:extLst>
            </p:cNvPr>
            <p:cNvSpPr txBox="1"/>
            <p:nvPr/>
          </p:nvSpPr>
          <p:spPr>
            <a:xfrm>
              <a:off x="970615" y="40037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B1B447A-F0A3-BF76-436C-719A0EFB2384}"/>
                </a:ext>
              </a:extLst>
            </p:cNvPr>
            <p:cNvSpPr txBox="1"/>
            <p:nvPr/>
          </p:nvSpPr>
          <p:spPr>
            <a:xfrm>
              <a:off x="4588914" y="390821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8DBEEB0-BB8B-3A74-392A-45CFA0575617}"/>
                </a:ext>
              </a:extLst>
            </p:cNvPr>
            <p:cNvSpPr txBox="1"/>
            <p:nvPr/>
          </p:nvSpPr>
          <p:spPr>
            <a:xfrm>
              <a:off x="4709166" y="234162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F8B7B51-5447-2057-CA67-A5A77E88425F}"/>
                </a:ext>
              </a:extLst>
            </p:cNvPr>
            <p:cNvSpPr txBox="1"/>
            <p:nvPr/>
          </p:nvSpPr>
          <p:spPr>
            <a:xfrm>
              <a:off x="1664446" y="913598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0618C73-6699-1C58-CC7F-9B108D6846CF}"/>
                </a:ext>
              </a:extLst>
            </p:cNvPr>
            <p:cNvSpPr txBox="1"/>
            <p:nvPr/>
          </p:nvSpPr>
          <p:spPr>
            <a:xfrm>
              <a:off x="3296817" y="169260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D32040-928E-E68D-C195-8D67DF9E4BDC}"/>
                </a:ext>
              </a:extLst>
            </p:cNvPr>
            <p:cNvSpPr txBox="1"/>
            <p:nvPr/>
          </p:nvSpPr>
          <p:spPr>
            <a:xfrm>
              <a:off x="2205702" y="403687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7CF086-79A7-DE7A-0B6A-E67C8CBE4691}"/>
                </a:ext>
              </a:extLst>
            </p:cNvPr>
            <p:cNvSpPr txBox="1"/>
            <p:nvPr/>
          </p:nvSpPr>
          <p:spPr>
            <a:xfrm>
              <a:off x="3307182" y="40037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181401-16FA-F91E-5A4E-9D35FDC11582}"/>
                </a:ext>
              </a:extLst>
            </p:cNvPr>
            <p:cNvSpPr txBox="1"/>
            <p:nvPr/>
          </p:nvSpPr>
          <p:spPr>
            <a:xfrm>
              <a:off x="3511742" y="46962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E07DC6-A7D3-EEF0-2FCB-37E95CBCF274}"/>
                </a:ext>
              </a:extLst>
            </p:cNvPr>
            <p:cNvSpPr txBox="1"/>
            <p:nvPr/>
          </p:nvSpPr>
          <p:spPr>
            <a:xfrm>
              <a:off x="2147560" y="169260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77E9A3-B58C-A479-FB59-901F4BFB70BF}"/>
                </a:ext>
              </a:extLst>
            </p:cNvPr>
            <p:cNvSpPr txBox="1"/>
            <p:nvPr/>
          </p:nvSpPr>
          <p:spPr>
            <a:xfrm>
              <a:off x="3872659" y="902831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DF7D5B1-780F-C024-50CD-4FEC941C3DB5}"/>
                </a:ext>
              </a:extLst>
            </p:cNvPr>
            <p:cNvSpPr txBox="1"/>
            <p:nvPr/>
          </p:nvSpPr>
          <p:spPr>
            <a:xfrm>
              <a:off x="1998769" y="4672646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B6D1823-0247-9E1C-F240-4E157E28D413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0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B70912-0012-56B3-2943-4B54797068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Applying 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I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B70912-0012-56B3-2943-4B54797068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Content Placeholder 89">
            <a:extLst>
              <a:ext uri="{FF2B5EF4-FFF2-40B4-BE49-F238E27FC236}">
                <a16:creationId xmlns:a16="http://schemas.microsoft.com/office/drawing/2014/main" id="{1C816357-50AF-496D-056D-AAC6F393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ECF174-3340-DAB4-C437-9F73697B7777}"/>
                  </a:ext>
                </a:extLst>
              </p:cNvPr>
              <p:cNvSpPr txBox="1"/>
              <p:nvPr/>
            </p:nvSpPr>
            <p:spPr>
              <a:xfrm>
                <a:off x="6118287" y="3677263"/>
                <a:ext cx="6087691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010</m:t>
                          </m:r>
                        </m:e>
                      </m:d>
                      <m:r>
                        <a:rPr lang="en-I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, 01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ECF174-3340-DAB4-C437-9F73697B7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87" y="3677263"/>
                <a:ext cx="6087691" cy="88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119044-3827-C912-2686-DEF6B5802251}"/>
                  </a:ext>
                </a:extLst>
              </p:cNvPr>
              <p:cNvSpPr txBox="1"/>
              <p:nvPr/>
            </p:nvSpPr>
            <p:spPr>
              <a:xfrm>
                <a:off x="7680387" y="4766881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119044-3827-C912-2686-DEF6B5802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387" y="4766881"/>
                <a:ext cx="5068984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66284C-A430-08BE-A99E-3DEF8C2B30C4}"/>
                  </a:ext>
                </a:extLst>
              </p:cNvPr>
              <p:cNvSpPr txBox="1"/>
              <p:nvPr/>
            </p:nvSpPr>
            <p:spPr>
              <a:xfrm>
                <a:off x="7680987" y="5228546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466284C-A430-08BE-A99E-3DEF8C2B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87" y="5228546"/>
                <a:ext cx="5068984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5AE061-18D9-B436-EE79-95C7CAD80D92}"/>
                  </a:ext>
                </a:extLst>
              </p:cNvPr>
              <p:cNvSpPr txBox="1"/>
              <p:nvPr/>
            </p:nvSpPr>
            <p:spPr>
              <a:xfrm>
                <a:off x="7680987" y="5753082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E5AE061-18D9-B436-EE79-95C7CAD80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87" y="5753082"/>
                <a:ext cx="5068984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51EA22-1983-665C-FBAD-12ADBE5AA870}"/>
                  </a:ext>
                </a:extLst>
              </p:cNvPr>
              <p:cNvSpPr txBox="1"/>
              <p:nvPr/>
            </p:nvSpPr>
            <p:spPr>
              <a:xfrm>
                <a:off x="6096000" y="1033147"/>
                <a:ext cx="6087691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01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IN" sz="2000" i="1">
                                          <a:solidFill>
                                            <a:srgbClr val="0E47A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IN" sz="2000" i="1">
                                      <a:solidFill>
                                        <a:srgbClr val="0E47A1"/>
                                      </a:solidFill>
                                      <a:latin typeface="Cambria Math" panose="02040503050406030204" pitchFamily="18" charset="0"/>
                                    </a:rPr>
                                    <m:t>, 0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A51EA22-1983-665C-FBAD-12ADBE5AA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33147"/>
                <a:ext cx="6087691" cy="8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B2D8E-924A-956F-A806-22A3636D7D87}"/>
                  </a:ext>
                </a:extLst>
              </p:cNvPr>
              <p:cNvSpPr txBox="1"/>
              <p:nvPr/>
            </p:nvSpPr>
            <p:spPr>
              <a:xfrm>
                <a:off x="7435813" y="2099947"/>
                <a:ext cx="494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∪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I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6B2D8E-924A-956F-A806-22A3636D7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813" y="2099947"/>
                <a:ext cx="4948984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8BACD4-D06C-02C5-507E-ABADA69B6A77}"/>
                  </a:ext>
                </a:extLst>
              </p:cNvPr>
              <p:cNvSpPr txBox="1"/>
              <p:nvPr/>
            </p:nvSpPr>
            <p:spPr>
              <a:xfrm>
                <a:off x="7444682" y="2572990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})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98BACD4-D06C-02C5-507E-ABADA69B6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682" y="2572990"/>
                <a:ext cx="5068984" cy="400110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894B0C-8D31-4028-DD0D-E8A53E74E1B1}"/>
                  </a:ext>
                </a:extLst>
              </p:cNvPr>
              <p:cNvSpPr txBox="1"/>
              <p:nvPr/>
            </p:nvSpPr>
            <p:spPr>
              <a:xfrm>
                <a:off x="7435813" y="3009882"/>
                <a:ext cx="50689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b="0" dirty="0"/>
                  <a:t> </a:t>
                </a:r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</a:rPr>
                      <m:t>=  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894B0C-8D31-4028-DD0D-E8A53E74E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813" y="3009882"/>
                <a:ext cx="5068984" cy="400110"/>
              </a:xfrm>
              <a:prstGeom prst="rect">
                <a:avLst/>
              </a:prstGeom>
              <a:blipFill>
                <a:blip r:embed="rId10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>
            <a:extLst>
              <a:ext uri="{FF2B5EF4-FFF2-40B4-BE49-F238E27FC236}">
                <a16:creationId xmlns:a16="http://schemas.microsoft.com/office/drawing/2014/main" id="{D8C5225F-5E3B-B19B-75E4-752190917BFA}"/>
              </a:ext>
            </a:extLst>
          </p:cNvPr>
          <p:cNvSpPr/>
          <p:nvPr/>
        </p:nvSpPr>
        <p:spPr>
          <a:xfrm>
            <a:off x="11427392" y="2658048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4A1F4D-8ED2-5F64-C9C2-04C1F46D6128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C69F77F-0806-E643-F58B-8339EACF8D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461103"/>
                  </p:ext>
                </p:extLst>
              </p:nvPr>
            </p:nvGraphicFramePr>
            <p:xfrm>
              <a:off x="1225494" y="5329184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8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8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CC69F77F-0806-E643-F58B-8339EACF8D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19461103"/>
                  </p:ext>
                </p:extLst>
              </p:nvPr>
            </p:nvGraphicFramePr>
            <p:xfrm>
              <a:off x="1225494" y="5329184"/>
              <a:ext cx="3580926" cy="1167702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4515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57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905" t="-1639" r="-166968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60763" t="-1639" r="-545" b="-2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968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905" t="-47328" r="-166968" b="-15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60763" t="-47328" r="-545" b="-15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438FFB3-40F0-99CD-2B1E-6A3CB1CD26C1}"/>
              </a:ext>
            </a:extLst>
          </p:cNvPr>
          <p:cNvGrpSpPr/>
          <p:nvPr/>
        </p:nvGrpSpPr>
        <p:grpSpPr>
          <a:xfrm>
            <a:off x="164516" y="902831"/>
            <a:ext cx="5102249" cy="4085858"/>
            <a:chOff x="164516" y="902831"/>
            <a:chExt cx="5102249" cy="41627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3EA5562-5385-AAAF-230F-25B7E70BB805}"/>
                    </a:ext>
                  </a:extLst>
                </p:cNvPr>
                <p:cNvSpPr/>
                <p:nvPr/>
              </p:nvSpPr>
              <p:spPr>
                <a:xfrm>
                  <a:off x="697916" y="29118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16" y="2911800"/>
                  <a:ext cx="685800" cy="685800"/>
                </a:xfrm>
                <a:prstGeom prst="ellipse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D246A4E-FBA8-24D0-B27E-A2E961115685}"/>
                    </a:ext>
                  </a:extLst>
                </p:cNvPr>
                <p:cNvSpPr/>
                <p:nvPr/>
              </p:nvSpPr>
              <p:spPr>
                <a:xfrm>
                  <a:off x="3669716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16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8B3B9E-27E5-1933-31A8-8F93670EFB81}"/>
                    </a:ext>
                  </a:extLst>
                </p:cNvPr>
                <p:cNvSpPr/>
                <p:nvPr/>
              </p:nvSpPr>
              <p:spPr>
                <a:xfrm>
                  <a:off x="1459916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7" name="Oval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916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2180C1-B2F0-01DF-E017-F6E24ABB3246}"/>
                </a:ext>
              </a:extLst>
            </p:cNvPr>
            <p:cNvCxnSpPr>
              <a:endCxn id="18" idx="2"/>
            </p:cNvCxnSpPr>
            <p:nvPr/>
          </p:nvCxnSpPr>
          <p:spPr>
            <a:xfrm>
              <a:off x="164516" y="325470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209A93C-4556-6C65-D8D9-94674C565986}"/>
                    </a:ext>
                  </a:extLst>
                </p:cNvPr>
                <p:cNvSpPr/>
                <p:nvPr/>
              </p:nvSpPr>
              <p:spPr>
                <a:xfrm>
                  <a:off x="1459916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9" name="Oval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9916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75093B7B-665F-B19D-E7A1-0AFE8DEDFC50}"/>
                    </a:ext>
                  </a:extLst>
                </p:cNvPr>
                <p:cNvSpPr/>
                <p:nvPr/>
              </p:nvSpPr>
              <p:spPr>
                <a:xfrm>
                  <a:off x="3669716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0" name="Oval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716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424BA5D-CBF5-F141-4D47-00BC4ABF9D69}"/>
                    </a:ext>
                  </a:extLst>
                </p:cNvPr>
                <p:cNvSpPr/>
                <p:nvPr/>
              </p:nvSpPr>
              <p:spPr>
                <a:xfrm>
                  <a:off x="4580965" y="29118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21" name="Oval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0965" y="2911800"/>
                  <a:ext cx="685800" cy="685800"/>
                </a:xfrm>
                <a:prstGeom prst="ellipse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541591B-EE85-A9A7-364A-EB31FF6BE64F}"/>
                </a:ext>
              </a:extLst>
            </p:cNvPr>
            <p:cNvCxnSpPr>
              <a:stCxn id="24" idx="2"/>
              <a:endCxn id="18" idx="6"/>
            </p:cNvCxnSpPr>
            <p:nvPr/>
          </p:nvCxnSpPr>
          <p:spPr>
            <a:xfrm flipH="1">
              <a:off x="1383716" y="3254700"/>
              <a:ext cx="3197249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171C47-9CFA-0DAC-3428-11B9CB4DAAA3}"/>
                </a:ext>
              </a:extLst>
            </p:cNvPr>
            <p:cNvCxnSpPr>
              <a:stCxn id="18" idx="0"/>
              <a:endCxn id="20" idx="3"/>
            </p:cNvCxnSpPr>
            <p:nvPr/>
          </p:nvCxnSpPr>
          <p:spPr>
            <a:xfrm flipV="1">
              <a:off x="1040816" y="2277967"/>
              <a:ext cx="519533" cy="63383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F6A0FCD-E68C-20C9-3C98-DD1F215CD09E}"/>
                </a:ext>
              </a:extLst>
            </p:cNvPr>
            <p:cNvCxnSpPr>
              <a:stCxn id="20" idx="6"/>
              <a:endCxn id="34" idx="2"/>
            </p:cNvCxnSpPr>
            <p:nvPr/>
          </p:nvCxnSpPr>
          <p:spPr>
            <a:xfrm>
              <a:off x="2145716" y="2035500"/>
              <a:ext cx="42904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DA7EBC0-EA54-2F71-C0B2-1C52C77921F7}"/>
                </a:ext>
              </a:extLst>
            </p:cNvPr>
            <p:cNvCxnSpPr>
              <a:stCxn id="19" idx="5"/>
              <a:endCxn id="24" idx="0"/>
            </p:cNvCxnSpPr>
            <p:nvPr/>
          </p:nvCxnSpPr>
          <p:spPr>
            <a:xfrm>
              <a:off x="4255083" y="2277967"/>
              <a:ext cx="668782" cy="63383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21E3B47-25E0-C900-7B06-5FD28337EF28}"/>
                </a:ext>
              </a:extLst>
            </p:cNvPr>
            <p:cNvCxnSpPr>
              <a:stCxn id="18" idx="4"/>
              <a:endCxn id="22" idx="1"/>
            </p:cNvCxnSpPr>
            <p:nvPr/>
          </p:nvCxnSpPr>
          <p:spPr>
            <a:xfrm>
              <a:off x="1040816" y="3597600"/>
              <a:ext cx="519533" cy="53970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F90FC23-475E-D637-C1AB-C332CAB8EEF3}"/>
                </a:ext>
              </a:extLst>
            </p:cNvPr>
            <p:cNvCxnSpPr>
              <a:stCxn id="22" idx="6"/>
              <a:endCxn id="36" idx="2"/>
            </p:cNvCxnSpPr>
            <p:nvPr/>
          </p:nvCxnSpPr>
          <p:spPr>
            <a:xfrm>
              <a:off x="2145716" y="4379770"/>
              <a:ext cx="42904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D5C8339-6748-C5EE-36EA-8BB02039C670}"/>
                </a:ext>
              </a:extLst>
            </p:cNvPr>
            <p:cNvCxnSpPr>
              <a:stCxn id="23" idx="7"/>
              <a:endCxn id="24" idx="4"/>
            </p:cNvCxnSpPr>
            <p:nvPr/>
          </p:nvCxnSpPr>
          <p:spPr>
            <a:xfrm flipV="1">
              <a:off x="4255083" y="3597600"/>
              <a:ext cx="668782" cy="53970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28">
              <a:extLst>
                <a:ext uri="{FF2B5EF4-FFF2-40B4-BE49-F238E27FC236}">
                  <a16:creationId xmlns:a16="http://schemas.microsoft.com/office/drawing/2014/main" id="{42FD378B-84B5-9F20-3ECC-B28E80FBB56F}"/>
                </a:ext>
              </a:extLst>
            </p:cNvPr>
            <p:cNvCxnSpPr>
              <a:stCxn id="22" idx="5"/>
              <a:endCxn id="22" idx="3"/>
            </p:cNvCxnSpPr>
            <p:nvPr/>
          </p:nvCxnSpPr>
          <p:spPr>
            <a:xfrm rot="5400000">
              <a:off x="1802816" y="4379770"/>
              <a:ext cx="12700" cy="484934"/>
            </a:xfrm>
            <a:prstGeom prst="curvedConnector3">
              <a:avLst>
                <a:gd name="adj1" fmla="val 4503315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29">
              <a:extLst>
                <a:ext uri="{FF2B5EF4-FFF2-40B4-BE49-F238E27FC236}">
                  <a16:creationId xmlns:a16="http://schemas.microsoft.com/office/drawing/2014/main" id="{344B92E5-ED49-EE3B-A8EB-2B9F4B465C9D}"/>
                </a:ext>
              </a:extLst>
            </p:cNvPr>
            <p:cNvCxnSpPr>
              <a:stCxn id="20" idx="7"/>
              <a:endCxn id="20" idx="1"/>
            </p:cNvCxnSpPr>
            <p:nvPr/>
          </p:nvCxnSpPr>
          <p:spPr>
            <a:xfrm rot="16200000" flipV="1">
              <a:off x="1802816" y="1550566"/>
              <a:ext cx="12700" cy="484934"/>
            </a:xfrm>
            <a:prstGeom prst="curvedConnector3">
              <a:avLst>
                <a:gd name="adj1" fmla="val 4278307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074FAF6-A172-8968-334F-B6B977961C3F}"/>
                    </a:ext>
                  </a:extLst>
                </p:cNvPr>
                <p:cNvSpPr/>
                <p:nvPr/>
              </p:nvSpPr>
              <p:spPr>
                <a:xfrm>
                  <a:off x="2574761" y="16926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1" name="Oval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4761" y="1692600"/>
                  <a:ext cx="685800" cy="685800"/>
                </a:xfrm>
                <a:prstGeom prst="ellipse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5501AE-6503-EC9C-26C5-125FC16DB400}"/>
                </a:ext>
              </a:extLst>
            </p:cNvPr>
            <p:cNvCxnSpPr>
              <a:stCxn id="34" idx="6"/>
              <a:endCxn id="19" idx="2"/>
            </p:cNvCxnSpPr>
            <p:nvPr/>
          </p:nvCxnSpPr>
          <p:spPr>
            <a:xfrm>
              <a:off x="3260561" y="2035500"/>
              <a:ext cx="40915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14C20CE-B277-B956-55D7-B7F4FA026861}"/>
                    </a:ext>
                  </a:extLst>
                </p:cNvPr>
                <p:cNvSpPr/>
                <p:nvPr/>
              </p:nvSpPr>
              <p:spPr>
                <a:xfrm>
                  <a:off x="2574761" y="403687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33" name="Oval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4761" y="4036870"/>
                  <a:ext cx="685800" cy="685800"/>
                </a:xfrm>
                <a:prstGeom prst="ellipse">
                  <a:avLst/>
                </a:prstGeom>
                <a:blipFill rotWithShape="0"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DC9D674-32F6-C0F4-DA5C-42742ACB479C}"/>
                </a:ext>
              </a:extLst>
            </p:cNvPr>
            <p:cNvCxnSpPr>
              <a:stCxn id="36" idx="6"/>
              <a:endCxn id="23" idx="2"/>
            </p:cNvCxnSpPr>
            <p:nvPr/>
          </p:nvCxnSpPr>
          <p:spPr>
            <a:xfrm>
              <a:off x="3260561" y="4379770"/>
              <a:ext cx="40915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4">
              <a:extLst>
                <a:ext uri="{FF2B5EF4-FFF2-40B4-BE49-F238E27FC236}">
                  <a16:creationId xmlns:a16="http://schemas.microsoft.com/office/drawing/2014/main" id="{FF24862A-253C-7AD8-BEFD-CDF785B5490A}"/>
                </a:ext>
              </a:extLst>
            </p:cNvPr>
            <p:cNvCxnSpPr>
              <a:stCxn id="19" idx="7"/>
              <a:endCxn id="19" idx="1"/>
            </p:cNvCxnSpPr>
            <p:nvPr/>
          </p:nvCxnSpPr>
          <p:spPr>
            <a:xfrm rot="16200000" flipV="1">
              <a:off x="4012616" y="1550566"/>
              <a:ext cx="12700" cy="484934"/>
            </a:xfrm>
            <a:prstGeom prst="curvedConnector3">
              <a:avLst>
                <a:gd name="adj1" fmla="val 4728315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urved Connector 35">
              <a:extLst>
                <a:ext uri="{FF2B5EF4-FFF2-40B4-BE49-F238E27FC236}">
                  <a16:creationId xmlns:a16="http://schemas.microsoft.com/office/drawing/2014/main" id="{56D986C9-E711-0078-B801-30129F975B1C}"/>
                </a:ext>
              </a:extLst>
            </p:cNvPr>
            <p:cNvCxnSpPr>
              <a:stCxn id="23" idx="5"/>
              <a:endCxn id="23" idx="3"/>
            </p:cNvCxnSpPr>
            <p:nvPr/>
          </p:nvCxnSpPr>
          <p:spPr>
            <a:xfrm rot="5400000">
              <a:off x="4012616" y="4379770"/>
              <a:ext cx="12700" cy="484934"/>
            </a:xfrm>
            <a:prstGeom prst="curvedConnector3">
              <a:avLst>
                <a:gd name="adj1" fmla="val 4728307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43DB555-9660-0921-3D63-672C0CD120B4}"/>
                </a:ext>
              </a:extLst>
            </p:cNvPr>
            <p:cNvSpPr/>
            <p:nvPr/>
          </p:nvSpPr>
          <p:spPr>
            <a:xfrm>
              <a:off x="4649545" y="298038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4F915AB-8C89-3AA9-68CA-B248957E352C}"/>
                </a:ext>
              </a:extLst>
            </p:cNvPr>
            <p:cNvSpPr txBox="1"/>
            <p:nvPr/>
          </p:nvSpPr>
          <p:spPr>
            <a:xfrm>
              <a:off x="1039392" y="2405876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CB1131F-26EC-3D70-CBBD-4C34C4E1F7D1}"/>
                </a:ext>
              </a:extLst>
            </p:cNvPr>
            <p:cNvSpPr txBox="1"/>
            <p:nvPr/>
          </p:nvSpPr>
          <p:spPr>
            <a:xfrm>
              <a:off x="2863557" y="2955734"/>
              <a:ext cx="3048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4965B1-0080-6DAF-C179-4E5018262D38}"/>
                </a:ext>
              </a:extLst>
            </p:cNvPr>
            <p:cNvSpPr txBox="1"/>
            <p:nvPr/>
          </p:nvSpPr>
          <p:spPr>
            <a:xfrm>
              <a:off x="970615" y="40037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CF5318-3C95-0A1B-13D8-851E6FFEED9B}"/>
                </a:ext>
              </a:extLst>
            </p:cNvPr>
            <p:cNvSpPr txBox="1"/>
            <p:nvPr/>
          </p:nvSpPr>
          <p:spPr>
            <a:xfrm>
              <a:off x="4588914" y="390821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E4117A-BC26-C00D-8824-F8E069167FCD}"/>
                </a:ext>
              </a:extLst>
            </p:cNvPr>
            <p:cNvSpPr txBox="1"/>
            <p:nvPr/>
          </p:nvSpPr>
          <p:spPr>
            <a:xfrm>
              <a:off x="4709166" y="234162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A1E4242-22A4-3E78-9AA7-A2765D3127F1}"/>
                </a:ext>
              </a:extLst>
            </p:cNvPr>
            <p:cNvSpPr txBox="1"/>
            <p:nvPr/>
          </p:nvSpPr>
          <p:spPr>
            <a:xfrm>
              <a:off x="1664446" y="913598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7559102-88FA-50BE-B007-D324FC1C4616}"/>
                </a:ext>
              </a:extLst>
            </p:cNvPr>
            <p:cNvSpPr txBox="1"/>
            <p:nvPr/>
          </p:nvSpPr>
          <p:spPr>
            <a:xfrm>
              <a:off x="3296817" y="169260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AF5294-723F-2535-CC0B-6174BFE559E5}"/>
                </a:ext>
              </a:extLst>
            </p:cNvPr>
            <p:cNvSpPr txBox="1"/>
            <p:nvPr/>
          </p:nvSpPr>
          <p:spPr>
            <a:xfrm>
              <a:off x="2205702" y="403687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BA2B0B-1C52-08E6-FD60-79F59AD99CB6}"/>
                </a:ext>
              </a:extLst>
            </p:cNvPr>
            <p:cNvSpPr txBox="1"/>
            <p:nvPr/>
          </p:nvSpPr>
          <p:spPr>
            <a:xfrm>
              <a:off x="3307182" y="40037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C31ACCC-CB75-E4B3-FC02-14FA55F4A04F}"/>
                </a:ext>
              </a:extLst>
            </p:cNvPr>
            <p:cNvSpPr txBox="1"/>
            <p:nvPr/>
          </p:nvSpPr>
          <p:spPr>
            <a:xfrm>
              <a:off x="3511742" y="46962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DCE60B-521C-3C43-38E9-B5D427F400E2}"/>
                </a:ext>
              </a:extLst>
            </p:cNvPr>
            <p:cNvSpPr txBox="1"/>
            <p:nvPr/>
          </p:nvSpPr>
          <p:spPr>
            <a:xfrm>
              <a:off x="2147560" y="1692600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067CD21-FAD1-C95C-CE14-F93AF91AD195}"/>
                </a:ext>
              </a:extLst>
            </p:cNvPr>
            <p:cNvSpPr txBox="1"/>
            <p:nvPr/>
          </p:nvSpPr>
          <p:spPr>
            <a:xfrm>
              <a:off x="3872659" y="902831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334C6F8-AB1C-C1F8-BDA5-2D891A944FFC}"/>
                </a:ext>
              </a:extLst>
            </p:cNvPr>
            <p:cNvSpPr txBox="1"/>
            <p:nvPr/>
          </p:nvSpPr>
          <p:spPr>
            <a:xfrm>
              <a:off x="1998769" y="4672646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31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0BCB4-0621-1224-23DF-F4747BC1A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4A0E5-509F-A41C-6606-05FAC3E7C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NFA-^ to FA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40506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0FC8-6967-BB8F-ED55-298EECC55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NFA-^ to FA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5EA8E9-B39B-A7AD-5D03-26402B967964}"/>
                  </a:ext>
                </a:extLst>
              </p:cNvPr>
              <p:cNvSpPr/>
              <p:nvPr/>
            </p:nvSpPr>
            <p:spPr>
              <a:xfrm>
                <a:off x="858774" y="890006"/>
                <a:ext cx="3713784" cy="1219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500" b="1" dirty="0">
                    <a:solidFill>
                      <a:schemeClr val="tx1"/>
                    </a:solidFill>
                  </a:rPr>
                  <a:t>NFA -</a:t>
                </a:r>
                <a:r>
                  <a:rPr lang="en-US" sz="4500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5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endParaRPr lang="en-US" sz="4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85EA8E9-B39B-A7AD-5D03-26402B9679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4" y="890006"/>
                <a:ext cx="3713784" cy="1219200"/>
              </a:xfrm>
              <a:prstGeom prst="rect">
                <a:avLst/>
              </a:prstGeom>
              <a:blipFill>
                <a:blip r:embed="rId2"/>
                <a:stretch>
                  <a:fillRect l="-6897" b="-7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953D9D6-02D7-06CC-F03F-B476E4F016E7}"/>
              </a:ext>
            </a:extLst>
          </p:cNvPr>
          <p:cNvSpPr/>
          <p:nvPr/>
        </p:nvSpPr>
        <p:spPr>
          <a:xfrm>
            <a:off x="4596407" y="830991"/>
            <a:ext cx="3713784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NFA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163DA-D13C-62D7-6177-1D440A46E0CF}"/>
              </a:ext>
            </a:extLst>
          </p:cNvPr>
          <p:cNvSpPr/>
          <p:nvPr/>
        </p:nvSpPr>
        <p:spPr>
          <a:xfrm>
            <a:off x="8808660" y="782087"/>
            <a:ext cx="3713784" cy="121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500" b="1" dirty="0">
                <a:solidFill>
                  <a:schemeClr val="tx1"/>
                </a:solidFill>
              </a:rPr>
              <a:t>FA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9B5C86-A8BB-4EE9-6CE8-39FA73155D71}"/>
              </a:ext>
            </a:extLst>
          </p:cNvPr>
          <p:cNvCxnSpPr>
            <a:cxnSpLocks/>
          </p:cNvCxnSpPr>
          <p:nvPr/>
        </p:nvCxnSpPr>
        <p:spPr>
          <a:xfrm>
            <a:off x="3205438" y="1489273"/>
            <a:ext cx="212022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694532-557D-6F6B-392E-F80CE772422D}"/>
              </a:ext>
            </a:extLst>
          </p:cNvPr>
          <p:cNvCxnSpPr>
            <a:cxnSpLocks/>
          </p:cNvCxnSpPr>
          <p:nvPr/>
        </p:nvCxnSpPr>
        <p:spPr>
          <a:xfrm>
            <a:off x="7621292" y="1489273"/>
            <a:ext cx="2124945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B7F8065-CE0E-0085-35F3-A4B2BCE817E0}"/>
              </a:ext>
            </a:extLst>
          </p:cNvPr>
          <p:cNvGrpSpPr/>
          <p:nvPr/>
        </p:nvGrpSpPr>
        <p:grpSpPr>
          <a:xfrm>
            <a:off x="169817" y="2280025"/>
            <a:ext cx="3165494" cy="1565058"/>
            <a:chOff x="3593516" y="3981450"/>
            <a:chExt cx="5169484" cy="19812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DCA79F-BE74-5402-177B-063249B445D2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6EB5A6F-73E8-05D0-2D63-ED2020A888E4}"/>
                </a:ext>
              </a:extLst>
            </p:cNvPr>
            <p:cNvCxnSpPr>
              <a:endCxn id="10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887F3D-DFBF-91ED-2DAB-D4CAD84C8AA3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8D5C99-096F-B342-12FF-22D3F9C0F665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5594422-2D32-B536-D101-62F11882BE57}"/>
                </a:ext>
              </a:extLst>
            </p:cNvPr>
            <p:cNvCxnSpPr>
              <a:stCxn id="10" idx="6"/>
              <a:endCxn id="12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532AAD4-911F-809E-C5D6-4EABD6D3FF59}"/>
                </a:ext>
              </a:extLst>
            </p:cNvPr>
            <p:cNvCxnSpPr>
              <a:stCxn id="12" idx="6"/>
              <a:endCxn id="13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35">
              <a:extLst>
                <a:ext uri="{FF2B5EF4-FFF2-40B4-BE49-F238E27FC236}">
                  <a16:creationId xmlns:a16="http://schemas.microsoft.com/office/drawing/2014/main" id="{40385C5F-BFBF-23F5-49D3-867A346D64F2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1E6F3-25B4-6132-9ACA-8034F42B5F39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173BDB-2BBF-7433-ACCB-74C26046BA94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8AB853-C4D7-B06E-96AF-8F37D89405D8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F1ADA4-A0C1-859C-5812-9D90E3706744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E0166FB-3175-FF6A-17FC-CC32A79EBA39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22" name="Curved Connector 41">
              <a:extLst>
                <a:ext uri="{FF2B5EF4-FFF2-40B4-BE49-F238E27FC236}">
                  <a16:creationId xmlns:a16="http://schemas.microsoft.com/office/drawing/2014/main" id="{56FD6627-DB55-7C0A-CF85-3F7A70A92993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42">
              <a:extLst>
                <a:ext uri="{FF2B5EF4-FFF2-40B4-BE49-F238E27FC236}">
                  <a16:creationId xmlns:a16="http://schemas.microsoft.com/office/drawing/2014/main" id="{9000403C-0106-AB67-6715-C8B8AD86F907}"/>
                </a:ext>
              </a:extLst>
            </p:cNvPr>
            <p:cNvCxnSpPr>
              <a:stCxn id="13" idx="1"/>
              <a:endCxn id="13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43">
              <a:extLst>
                <a:ext uri="{FF2B5EF4-FFF2-40B4-BE49-F238E27FC236}">
                  <a16:creationId xmlns:a16="http://schemas.microsoft.com/office/drawing/2014/main" id="{98CFF9B0-8B12-6021-B8F1-50FEB74341D3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8A258D-B0FD-898C-04AD-BAC6A0F308F0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942E64-1C20-5849-6A7C-FDBCEA6BD46B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4948CD-A8B6-9EE9-72F2-5676A5A6D5EC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AE7D107-2CCC-E89F-E904-BC496C5F9A91}"/>
              </a:ext>
            </a:extLst>
          </p:cNvPr>
          <p:cNvGrpSpPr/>
          <p:nvPr/>
        </p:nvGrpSpPr>
        <p:grpSpPr>
          <a:xfrm>
            <a:off x="4390067" y="1903766"/>
            <a:ext cx="3427652" cy="2536425"/>
            <a:chOff x="4607733" y="990600"/>
            <a:chExt cx="3907617" cy="280408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0F1D745-A4FD-66C5-4841-75FCBD5B4F1A}"/>
                </a:ext>
              </a:extLst>
            </p:cNvPr>
            <p:cNvSpPr/>
            <p:nvPr/>
          </p:nvSpPr>
          <p:spPr>
            <a:xfrm>
              <a:off x="5141133" y="257448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7A4D2B8-193F-AAF6-53B2-3D061E63A1A5}"/>
                </a:ext>
              </a:extLst>
            </p:cNvPr>
            <p:cNvCxnSpPr/>
            <p:nvPr/>
          </p:nvCxnSpPr>
          <p:spPr>
            <a:xfrm>
              <a:off x="4607733" y="291738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B022950-E8FC-B1ED-B3E0-AD64BCABA545}"/>
                </a:ext>
              </a:extLst>
            </p:cNvPr>
            <p:cNvSpPr/>
            <p:nvPr/>
          </p:nvSpPr>
          <p:spPr>
            <a:xfrm>
              <a:off x="7829550" y="2587765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970F5CF-8979-D8CD-7D65-5B98AE719302}"/>
                </a:ext>
              </a:extLst>
            </p:cNvPr>
            <p:cNvCxnSpPr>
              <a:cxnSpLocks/>
              <a:stCxn id="54" idx="7"/>
              <a:endCxn id="64" idx="2"/>
            </p:cNvCxnSpPr>
            <p:nvPr/>
          </p:nvCxnSpPr>
          <p:spPr>
            <a:xfrm flipV="1">
              <a:off x="5726500" y="1333500"/>
              <a:ext cx="750501" cy="134141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F38D72E-B34D-7A78-C1DB-AFC10714AB10}"/>
                </a:ext>
              </a:extLst>
            </p:cNvPr>
            <p:cNvSpPr/>
            <p:nvPr/>
          </p:nvSpPr>
          <p:spPr>
            <a:xfrm>
              <a:off x="7879766" y="2641740"/>
              <a:ext cx="585367" cy="5715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4D35F38-FC6E-27FE-717F-42FEC66A82A1}"/>
                </a:ext>
              </a:extLst>
            </p:cNvPr>
            <p:cNvSpPr txBox="1"/>
            <p:nvPr/>
          </p:nvSpPr>
          <p:spPr>
            <a:xfrm flipH="1">
              <a:off x="5348091" y="1727094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2E0FC33-0BAA-1B15-C69D-0F4F0629C168}"/>
                </a:ext>
              </a:extLst>
            </p:cNvPr>
            <p:cNvSpPr/>
            <p:nvPr/>
          </p:nvSpPr>
          <p:spPr>
            <a:xfrm>
              <a:off x="6477000" y="257619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5926042-2658-9AF5-A158-518CB6A5A3E0}"/>
                </a:ext>
              </a:extLst>
            </p:cNvPr>
            <p:cNvCxnSpPr>
              <a:stCxn id="54" idx="6"/>
              <a:endCxn id="60" idx="2"/>
            </p:cNvCxnSpPr>
            <p:nvPr/>
          </p:nvCxnSpPr>
          <p:spPr>
            <a:xfrm>
              <a:off x="5826933" y="2917380"/>
              <a:ext cx="650067" cy="171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CF08170-306A-977A-1B84-708870EFB121}"/>
                </a:ext>
              </a:extLst>
            </p:cNvPr>
            <p:cNvCxnSpPr>
              <a:stCxn id="60" idx="6"/>
              <a:endCxn id="56" idx="2"/>
            </p:cNvCxnSpPr>
            <p:nvPr/>
          </p:nvCxnSpPr>
          <p:spPr>
            <a:xfrm>
              <a:off x="7162800" y="2919090"/>
              <a:ext cx="666750" cy="11575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C9C1A1A-2247-B050-18A6-8F6502786891}"/>
                </a:ext>
              </a:extLst>
            </p:cNvPr>
            <p:cNvCxnSpPr>
              <a:stCxn id="64" idx="6"/>
              <a:endCxn id="58" idx="1"/>
            </p:cNvCxnSpPr>
            <p:nvPr/>
          </p:nvCxnSpPr>
          <p:spPr>
            <a:xfrm>
              <a:off x="7162800" y="1333500"/>
              <a:ext cx="802691" cy="1391934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D92F758-8E48-89B2-52D8-A9B09501160B}"/>
                </a:ext>
              </a:extLst>
            </p:cNvPr>
            <p:cNvSpPr/>
            <p:nvPr/>
          </p:nvSpPr>
          <p:spPr>
            <a:xfrm>
              <a:off x="6477000" y="99060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CFD695-86BF-54EE-92A2-8CEE8D22D3F9}"/>
                </a:ext>
              </a:extLst>
            </p:cNvPr>
            <p:cNvSpPr/>
            <p:nvPr/>
          </p:nvSpPr>
          <p:spPr>
            <a:xfrm>
              <a:off x="5191391" y="2631630"/>
              <a:ext cx="585367" cy="5715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66" name="Curved Connector 21">
              <a:extLst>
                <a:ext uri="{FF2B5EF4-FFF2-40B4-BE49-F238E27FC236}">
                  <a16:creationId xmlns:a16="http://schemas.microsoft.com/office/drawing/2014/main" id="{11CD583E-3831-57F7-D1BE-795D93463E69}"/>
                </a:ext>
              </a:extLst>
            </p:cNvPr>
            <p:cNvCxnSpPr>
              <a:stCxn id="54" idx="1"/>
              <a:endCxn id="54" idx="7"/>
            </p:cNvCxnSpPr>
            <p:nvPr/>
          </p:nvCxnSpPr>
          <p:spPr>
            <a:xfrm rot="5400000" flipH="1" flipV="1">
              <a:off x="5484033" y="2432446"/>
              <a:ext cx="12700" cy="484934"/>
            </a:xfrm>
            <a:prstGeom prst="curvedConnector3">
              <a:avLst>
                <a:gd name="adj1" fmla="val 476223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urved Connector 22">
              <a:extLst>
                <a:ext uri="{FF2B5EF4-FFF2-40B4-BE49-F238E27FC236}">
                  <a16:creationId xmlns:a16="http://schemas.microsoft.com/office/drawing/2014/main" id="{0712EDD9-1D6F-3AAC-0E0F-1051F930E311}"/>
                </a:ext>
              </a:extLst>
            </p:cNvPr>
            <p:cNvCxnSpPr>
              <a:stCxn id="54" idx="4"/>
              <a:endCxn id="56" idx="4"/>
            </p:cNvCxnSpPr>
            <p:nvPr/>
          </p:nvCxnSpPr>
          <p:spPr>
            <a:xfrm rot="16200000" flipH="1">
              <a:off x="6821599" y="1922713"/>
              <a:ext cx="13285" cy="2688417"/>
            </a:xfrm>
            <a:prstGeom prst="curvedConnector3">
              <a:avLst>
                <a:gd name="adj1" fmla="val 435656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CCDD400-CCBA-6A8B-5698-498F7EA4BDE8}"/>
                </a:ext>
              </a:extLst>
            </p:cNvPr>
            <p:cNvCxnSpPr>
              <a:stCxn id="64" idx="5"/>
              <a:endCxn id="60" idx="7"/>
            </p:cNvCxnSpPr>
            <p:nvPr/>
          </p:nvCxnSpPr>
          <p:spPr>
            <a:xfrm>
              <a:off x="7062367" y="1575967"/>
              <a:ext cx="0" cy="1100656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4905CDF-6B5B-1A41-C795-9EC6DBF4AAF9}"/>
                </a:ext>
              </a:extLst>
            </p:cNvPr>
            <p:cNvCxnSpPr>
              <a:cxnSpLocks/>
              <a:stCxn id="60" idx="1"/>
              <a:endCxn id="64" idx="3"/>
            </p:cNvCxnSpPr>
            <p:nvPr/>
          </p:nvCxnSpPr>
          <p:spPr>
            <a:xfrm flipV="1">
              <a:off x="6577433" y="1575967"/>
              <a:ext cx="0" cy="1100656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6C3CFB7-A2EA-F50C-B40C-03978BCB05AA}"/>
                </a:ext>
              </a:extLst>
            </p:cNvPr>
            <p:cNvSpPr txBox="1"/>
            <p:nvPr/>
          </p:nvSpPr>
          <p:spPr>
            <a:xfrm flipH="1">
              <a:off x="5791200" y="1797635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5AA8F2-C02B-263A-DEFE-3AA647E66D85}"/>
                </a:ext>
              </a:extLst>
            </p:cNvPr>
            <p:cNvSpPr txBox="1"/>
            <p:nvPr/>
          </p:nvSpPr>
          <p:spPr>
            <a:xfrm flipH="1">
              <a:off x="6324600" y="1961703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01A7E02-9EBD-B668-5F60-A0C02FD472E2}"/>
                </a:ext>
              </a:extLst>
            </p:cNvPr>
            <p:cNvSpPr txBox="1"/>
            <p:nvPr/>
          </p:nvSpPr>
          <p:spPr>
            <a:xfrm flipH="1">
              <a:off x="5968933" y="2602702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32BD3DF-A3A2-ED26-946C-B3D41DAAFB08}"/>
                </a:ext>
              </a:extLst>
            </p:cNvPr>
            <p:cNvSpPr txBox="1"/>
            <p:nvPr/>
          </p:nvSpPr>
          <p:spPr>
            <a:xfrm flipH="1">
              <a:off x="6718067" y="3425351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1A5168D-2558-8B2F-4F79-2B796F852EEB}"/>
                </a:ext>
              </a:extLst>
            </p:cNvPr>
            <p:cNvSpPr txBox="1"/>
            <p:nvPr/>
          </p:nvSpPr>
          <p:spPr>
            <a:xfrm flipH="1">
              <a:off x="7298484" y="2616968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F8859B4-5070-944F-334B-04EA089913F2}"/>
                </a:ext>
              </a:extLst>
            </p:cNvPr>
            <p:cNvSpPr txBox="1"/>
            <p:nvPr/>
          </p:nvSpPr>
          <p:spPr>
            <a:xfrm flipH="1">
              <a:off x="6994508" y="1873088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1E46603-23F6-149A-DBCE-4F7D052E8365}"/>
                </a:ext>
              </a:extLst>
            </p:cNvPr>
            <p:cNvSpPr txBox="1"/>
            <p:nvPr/>
          </p:nvSpPr>
          <p:spPr>
            <a:xfrm flipH="1">
              <a:off x="7588216" y="1882177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cxnSp>
          <p:nvCxnSpPr>
            <p:cNvPr id="77" name="Curved Connector 32">
              <a:extLst>
                <a:ext uri="{FF2B5EF4-FFF2-40B4-BE49-F238E27FC236}">
                  <a16:creationId xmlns:a16="http://schemas.microsoft.com/office/drawing/2014/main" id="{5924D8C2-548A-9CAC-EC64-DDB6D32A02EC}"/>
                </a:ext>
              </a:extLst>
            </p:cNvPr>
            <p:cNvCxnSpPr>
              <a:stCxn id="56" idx="1"/>
              <a:endCxn id="56" idx="7"/>
            </p:cNvCxnSpPr>
            <p:nvPr/>
          </p:nvCxnSpPr>
          <p:spPr>
            <a:xfrm rot="5400000" flipH="1" flipV="1">
              <a:off x="8172450" y="2445731"/>
              <a:ext cx="12700" cy="484934"/>
            </a:xfrm>
            <a:prstGeom prst="curvedConnector3">
              <a:avLst>
                <a:gd name="adj1" fmla="val 5219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05E1F36-4D12-A639-B81B-F99062579513}"/>
                </a:ext>
              </a:extLst>
            </p:cNvPr>
            <p:cNvSpPr txBox="1"/>
            <p:nvPr/>
          </p:nvSpPr>
          <p:spPr>
            <a:xfrm flipH="1">
              <a:off x="8004157" y="1681165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092C8EA2-416E-E7AE-B7C6-BD31F623B87A}"/>
              </a:ext>
            </a:extLst>
          </p:cNvPr>
          <p:cNvGrpSpPr/>
          <p:nvPr/>
        </p:nvGrpSpPr>
        <p:grpSpPr>
          <a:xfrm>
            <a:off x="8600626" y="1749848"/>
            <a:ext cx="3457112" cy="3446313"/>
            <a:chOff x="3518793" y="1635564"/>
            <a:chExt cx="5472807" cy="502549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F1B0D01-6CD6-1A04-9ADF-DEFF998CC5EE}"/>
                </a:ext>
              </a:extLst>
            </p:cNvPr>
            <p:cNvSpPr/>
            <p:nvPr/>
          </p:nvSpPr>
          <p:spPr>
            <a:xfrm>
              <a:off x="4052193" y="396240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1291B098-AC58-3321-3379-7633F23B3881}"/>
                </a:ext>
              </a:extLst>
            </p:cNvPr>
            <p:cNvCxnSpPr>
              <a:endCxn id="85" idx="2"/>
            </p:cNvCxnSpPr>
            <p:nvPr/>
          </p:nvCxnSpPr>
          <p:spPr>
            <a:xfrm>
              <a:off x="3518793" y="430530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59EDBA7-24A7-951C-195A-A690C3F3228C}"/>
                </a:ext>
              </a:extLst>
            </p:cNvPr>
            <p:cNvSpPr/>
            <p:nvPr/>
          </p:nvSpPr>
          <p:spPr>
            <a:xfrm>
              <a:off x="8305800" y="3974845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sz="800" dirty="0"/>
                <a:t>CD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3157EA59-ED57-1DFF-C332-56004C427989}"/>
                </a:ext>
              </a:extLst>
            </p:cNvPr>
            <p:cNvCxnSpPr>
              <a:cxnSpLocks/>
              <a:stCxn id="85" idx="7"/>
              <a:endCxn id="94" idx="3"/>
            </p:cNvCxnSpPr>
            <p:nvPr/>
          </p:nvCxnSpPr>
          <p:spPr>
            <a:xfrm flipV="1">
              <a:off x="4637560" y="3250312"/>
              <a:ext cx="779222" cy="812521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5D9F0A6-7E6D-A253-68C4-C7FCAD787810}"/>
                </a:ext>
              </a:extLst>
            </p:cNvPr>
            <p:cNvSpPr/>
            <p:nvPr/>
          </p:nvSpPr>
          <p:spPr>
            <a:xfrm>
              <a:off x="8374380" y="4043425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0658488-28E0-ABBF-0B95-E1973C47A200}"/>
                </a:ext>
              </a:extLst>
            </p:cNvPr>
            <p:cNvSpPr txBox="1"/>
            <p:nvPr/>
          </p:nvSpPr>
          <p:spPr>
            <a:xfrm flipH="1">
              <a:off x="5570771" y="1635564"/>
              <a:ext cx="33658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6E93538-D1FD-CD33-172D-2389336FA1AA}"/>
                </a:ext>
              </a:extLst>
            </p:cNvPr>
            <p:cNvSpPr/>
            <p:nvPr/>
          </p:nvSpPr>
          <p:spPr>
            <a:xfrm>
              <a:off x="7030658" y="5290512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FCBF7E8-BF4B-3694-0E5E-8EF69EF3554C}"/>
                </a:ext>
              </a:extLst>
            </p:cNvPr>
            <p:cNvCxnSpPr>
              <a:stCxn id="87" idx="4"/>
              <a:endCxn id="91" idx="6"/>
            </p:cNvCxnSpPr>
            <p:nvPr/>
          </p:nvCxnSpPr>
          <p:spPr>
            <a:xfrm flipH="1">
              <a:off x="7716458" y="4660645"/>
              <a:ext cx="932242" cy="972767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D909014-B41E-B25B-D022-C5E34B1A47E2}"/>
                </a:ext>
              </a:extLst>
            </p:cNvPr>
            <p:cNvCxnSpPr>
              <a:cxnSpLocks/>
              <a:stCxn id="94" idx="6"/>
              <a:endCxn id="102" idx="2"/>
            </p:cNvCxnSpPr>
            <p:nvPr/>
          </p:nvCxnSpPr>
          <p:spPr>
            <a:xfrm>
              <a:off x="6339710" y="3007845"/>
              <a:ext cx="685801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A97896D-41C4-F20F-7141-E75D291551BB}"/>
                </a:ext>
              </a:extLst>
            </p:cNvPr>
            <p:cNvSpPr/>
            <p:nvPr/>
          </p:nvSpPr>
          <p:spPr>
            <a:xfrm>
              <a:off x="5258432" y="2664945"/>
              <a:ext cx="1081277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sz="1000" dirty="0"/>
                <a:t>ABCD</a:t>
              </a: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FB5448F-2060-5679-D3AB-25933EC5D2EC}"/>
                </a:ext>
              </a:extLst>
            </p:cNvPr>
            <p:cNvSpPr/>
            <p:nvPr/>
          </p:nvSpPr>
          <p:spPr>
            <a:xfrm>
              <a:off x="4120773" y="403098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96" name="Curved Connector 14">
              <a:extLst>
                <a:ext uri="{FF2B5EF4-FFF2-40B4-BE49-F238E27FC236}">
                  <a16:creationId xmlns:a16="http://schemas.microsoft.com/office/drawing/2014/main" id="{79B53039-85EF-C89A-8BF5-DE15A8E7D51E}"/>
                </a:ext>
              </a:extLst>
            </p:cNvPr>
            <p:cNvCxnSpPr>
              <a:stCxn id="102" idx="6"/>
              <a:endCxn id="87" idx="0"/>
            </p:cNvCxnSpPr>
            <p:nvPr/>
          </p:nvCxnSpPr>
          <p:spPr>
            <a:xfrm>
              <a:off x="7711311" y="3007845"/>
              <a:ext cx="937389" cy="967000"/>
            </a:xfrm>
            <a:prstGeom prst="curvedConnector2">
              <a:avLst/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F88BFAA-D91C-77F8-BB0B-75BA56B69D8B}"/>
                </a:ext>
              </a:extLst>
            </p:cNvPr>
            <p:cNvSpPr txBox="1"/>
            <p:nvPr/>
          </p:nvSpPr>
          <p:spPr>
            <a:xfrm flipH="1">
              <a:off x="4663456" y="3192366"/>
              <a:ext cx="33658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C205880-0884-83FE-43FC-C5E1C8713E9D}"/>
                </a:ext>
              </a:extLst>
            </p:cNvPr>
            <p:cNvSpPr txBox="1"/>
            <p:nvPr/>
          </p:nvSpPr>
          <p:spPr>
            <a:xfrm flipH="1">
              <a:off x="7171725" y="6291721"/>
              <a:ext cx="33658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0CDCD6F-11F6-B932-8910-F357A8C68C6E}"/>
                </a:ext>
              </a:extLst>
            </p:cNvPr>
            <p:cNvSpPr txBox="1"/>
            <p:nvPr/>
          </p:nvSpPr>
          <p:spPr>
            <a:xfrm flipH="1">
              <a:off x="8131452" y="5053697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0971916-FD03-C2C2-50BA-498E3FB207BC}"/>
                </a:ext>
              </a:extLst>
            </p:cNvPr>
            <p:cNvSpPr txBox="1"/>
            <p:nvPr/>
          </p:nvSpPr>
          <p:spPr>
            <a:xfrm flipH="1">
              <a:off x="8312074" y="3027795"/>
              <a:ext cx="336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1C56C63-5BC4-EBB6-203D-5754C9435512}"/>
                </a:ext>
              </a:extLst>
            </p:cNvPr>
            <p:cNvSpPr txBox="1"/>
            <p:nvPr/>
          </p:nvSpPr>
          <p:spPr>
            <a:xfrm flipH="1">
              <a:off x="6384129" y="2462933"/>
              <a:ext cx="336583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B7F69DA8-47DF-4DA3-1FC2-44B22F653FAB}"/>
                </a:ext>
              </a:extLst>
            </p:cNvPr>
            <p:cNvSpPr/>
            <p:nvPr/>
          </p:nvSpPr>
          <p:spPr>
            <a:xfrm>
              <a:off x="7025511" y="2664945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sz="800" dirty="0"/>
                <a:t>BD</a:t>
              </a:r>
            </a:p>
          </p:txBody>
        </p:sp>
        <p:cxnSp>
          <p:nvCxnSpPr>
            <p:cNvPr id="103" name="Curved Connector 27">
              <a:extLst>
                <a:ext uri="{FF2B5EF4-FFF2-40B4-BE49-F238E27FC236}">
                  <a16:creationId xmlns:a16="http://schemas.microsoft.com/office/drawing/2014/main" id="{BC007B55-E897-7E6C-E1E9-66FB4C204683}"/>
                </a:ext>
              </a:extLst>
            </p:cNvPr>
            <p:cNvCxnSpPr>
              <a:stCxn id="87" idx="2"/>
              <a:endCxn id="102" idx="5"/>
            </p:cNvCxnSpPr>
            <p:nvPr/>
          </p:nvCxnSpPr>
          <p:spPr>
            <a:xfrm rot="10800000">
              <a:off x="7610878" y="3250313"/>
              <a:ext cx="694922" cy="1067433"/>
            </a:xfrm>
            <a:prstGeom prst="curvedConnector2">
              <a:avLst/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urved Connector 28">
              <a:extLst>
                <a:ext uri="{FF2B5EF4-FFF2-40B4-BE49-F238E27FC236}">
                  <a16:creationId xmlns:a16="http://schemas.microsoft.com/office/drawing/2014/main" id="{AF707B65-3B6D-0EEA-F581-8C47C723862E}"/>
                </a:ext>
              </a:extLst>
            </p:cNvPr>
            <p:cNvCxnSpPr>
              <a:stCxn id="91" idx="3"/>
              <a:endCxn id="91" idx="5"/>
            </p:cNvCxnSpPr>
            <p:nvPr/>
          </p:nvCxnSpPr>
          <p:spPr>
            <a:xfrm rot="16200000" flipH="1">
              <a:off x="7373558" y="5633412"/>
              <a:ext cx="12700" cy="484934"/>
            </a:xfrm>
            <a:prstGeom prst="curvedConnector3">
              <a:avLst>
                <a:gd name="adj1" fmla="val 377844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252D957-D225-8617-6997-E03ED2DC2150}"/>
                </a:ext>
              </a:extLst>
            </p:cNvPr>
            <p:cNvSpPr/>
            <p:nvPr/>
          </p:nvSpPr>
          <p:spPr>
            <a:xfrm>
              <a:off x="7101711" y="5369454"/>
              <a:ext cx="537255" cy="5360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47B097A-2119-76B4-FB15-38189D7F27FD}"/>
                </a:ext>
              </a:extLst>
            </p:cNvPr>
            <p:cNvSpPr/>
            <p:nvPr/>
          </p:nvSpPr>
          <p:spPr>
            <a:xfrm>
              <a:off x="7101711" y="2743200"/>
              <a:ext cx="537255" cy="5360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BBBC334B-6876-9590-E8D2-32A15E49DBCC}"/>
                </a:ext>
              </a:extLst>
            </p:cNvPr>
            <p:cNvSpPr/>
            <p:nvPr/>
          </p:nvSpPr>
          <p:spPr>
            <a:xfrm>
              <a:off x="5349111" y="2743200"/>
              <a:ext cx="914399" cy="53604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08" name="Curved Connector 32">
              <a:extLst>
                <a:ext uri="{FF2B5EF4-FFF2-40B4-BE49-F238E27FC236}">
                  <a16:creationId xmlns:a16="http://schemas.microsoft.com/office/drawing/2014/main" id="{AA03880D-A1A7-A0EA-7D5D-420A39D60291}"/>
                </a:ext>
              </a:extLst>
            </p:cNvPr>
            <p:cNvCxnSpPr/>
            <p:nvPr/>
          </p:nvCxnSpPr>
          <p:spPr>
            <a:xfrm rot="5400000" flipH="1" flipV="1">
              <a:off x="5799960" y="2469123"/>
              <a:ext cx="12700" cy="457200"/>
            </a:xfrm>
            <a:prstGeom prst="curvedConnector3">
              <a:avLst>
                <a:gd name="adj1" fmla="val 4520693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2190486-9833-BAFF-BBB4-95541E5FA1E7}"/>
                </a:ext>
              </a:extLst>
            </p:cNvPr>
            <p:cNvSpPr txBox="1"/>
            <p:nvPr/>
          </p:nvSpPr>
          <p:spPr>
            <a:xfrm flipH="1">
              <a:off x="7508308" y="3774633"/>
              <a:ext cx="196730" cy="538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14AF79F-7EC7-892B-9A73-04C0313C66C9}"/>
              </a:ext>
            </a:extLst>
          </p:cNvPr>
          <p:cNvSpPr/>
          <p:nvPr/>
        </p:nvSpPr>
        <p:spPr>
          <a:xfrm>
            <a:off x="3293317" y="1120836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Step-1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6F3F7A-6B41-6C6C-A476-90AD5BD0946F}"/>
              </a:ext>
            </a:extLst>
          </p:cNvPr>
          <p:cNvSpPr/>
          <p:nvPr/>
        </p:nvSpPr>
        <p:spPr>
          <a:xfrm>
            <a:off x="7669058" y="1099430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Step-2</a:t>
            </a:r>
          </a:p>
        </p:txBody>
      </p:sp>
    </p:spTree>
    <p:extLst>
      <p:ext uri="{BB962C8B-B14F-4D97-AF65-F5344CB8AC3E}">
        <p14:creationId xmlns:p14="http://schemas.microsoft.com/office/powerpoint/2010/main" val="376503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4" grpId="0"/>
      <p:bldP spid="1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87EA83-C14A-9CEB-A6B5-3E7D1246ACE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587EA83-C14A-9CEB-A6B5-3E7D1246AC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9248DA7-05C9-6830-EE5D-915B639746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482994"/>
                  </p:ext>
                </p:extLst>
              </p:nvPr>
            </p:nvGraphicFramePr>
            <p:xfrm>
              <a:off x="1202159" y="1781841"/>
              <a:ext cx="3328162" cy="24693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956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,^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{A}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0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{C}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9248DA7-05C9-6830-EE5D-915B639746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4482994"/>
                  </p:ext>
                </p:extLst>
              </p:nvPr>
            </p:nvGraphicFramePr>
            <p:xfrm>
              <a:off x="1202159" y="1781841"/>
              <a:ext cx="3328162" cy="246932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3956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775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538" t="-1250" r="-744615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994" t="-1250" r="-200621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875" t="-1250" r="-101875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373" t="-1250" r="-1242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A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{A}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373" t="-102532" r="-1242" b="-317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3052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B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{C}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373" t="-181818" r="-1242" b="-1852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C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994" t="-313924" r="-200621" b="-1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41875" t="-313924" r="-101875" b="-1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{B}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D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994" t="-408750" r="-200621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IN" sz="2000" dirty="0"/>
                            <a:t>{D}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0373" t="-408750" r="-1242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9EF49F6-EFFA-0938-EA7D-5B5C1B18DB5C}"/>
              </a:ext>
            </a:extLst>
          </p:cNvPr>
          <p:cNvGrpSpPr/>
          <p:nvPr/>
        </p:nvGrpSpPr>
        <p:grpSpPr>
          <a:xfrm>
            <a:off x="6301992" y="1990604"/>
            <a:ext cx="5169484" cy="1981200"/>
            <a:chOff x="3593516" y="3981450"/>
            <a:chExt cx="5169484" cy="19812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3E4482-9604-8D75-A189-48A960A15E2F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7CF95E5-6B57-26D3-5152-FF180A03B5EB}"/>
                </a:ext>
              </a:extLst>
            </p:cNvPr>
            <p:cNvCxnSpPr>
              <a:endCxn id="6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6194110-F417-2ADB-966A-BFCE5FB95D3B}"/>
                </a:ext>
              </a:extLst>
            </p:cNvPr>
            <p:cNvSpPr/>
            <p:nvPr/>
          </p:nvSpPr>
          <p:spPr>
            <a:xfrm>
              <a:off x="6030321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6AEB03-6C15-37D0-D34B-4469D1716CAB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E0C30964-5D8C-EDED-E34B-C96412BE2C62}"/>
                </a:ext>
              </a:extLst>
            </p:cNvPr>
            <p:cNvCxnSpPr>
              <a:stCxn id="6" idx="6"/>
              <a:endCxn id="8" idx="2"/>
            </p:cNvCxnSpPr>
            <p:nvPr/>
          </p:nvCxnSpPr>
          <p:spPr>
            <a:xfrm>
              <a:off x="4812716" y="5619750"/>
              <a:ext cx="1217605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41F87C4-3016-9530-397B-26197D0211EF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6716121" y="5619750"/>
              <a:ext cx="1361079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0">
              <a:extLst>
                <a:ext uri="{FF2B5EF4-FFF2-40B4-BE49-F238E27FC236}">
                  <a16:creationId xmlns:a16="http://schemas.microsoft.com/office/drawing/2014/main" id="{ED369F64-1F59-40FB-E8BB-FDCDB30B0B86}"/>
                </a:ext>
              </a:extLst>
            </p:cNvPr>
            <p:cNvCxnSpPr>
              <a:cxnSpLocks/>
              <a:stCxn id="13" idx="5"/>
              <a:endCxn id="8" idx="7"/>
            </p:cNvCxnSpPr>
            <p:nvPr/>
          </p:nvCxnSpPr>
          <p:spPr>
            <a:xfrm rot="5400000">
              <a:off x="6211253" y="4971253"/>
              <a:ext cx="810466" cy="159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019BC12-749A-2BBF-1894-62C03C0BB0B5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847FCD5-EEE3-B519-0B2E-8944CC341B4F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B7D66F-7699-A0AD-5752-265E0F36C686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C9F7CD-D98A-0A13-ECAD-30F5C9507320}"/>
                </a:ext>
              </a:extLst>
            </p:cNvPr>
            <p:cNvSpPr txBox="1"/>
            <p:nvPr/>
          </p:nvSpPr>
          <p:spPr>
            <a:xfrm>
              <a:off x="5850684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7E5F92-C250-09A3-4784-E2FEB0F1BAE6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18" name="Curved Connector 16">
              <a:extLst>
                <a:ext uri="{FF2B5EF4-FFF2-40B4-BE49-F238E27FC236}">
                  <a16:creationId xmlns:a16="http://schemas.microsoft.com/office/drawing/2014/main" id="{8EC3CA19-270D-61B6-5242-3BE21916A6F8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7">
              <a:extLst>
                <a:ext uri="{FF2B5EF4-FFF2-40B4-BE49-F238E27FC236}">
                  <a16:creationId xmlns:a16="http://schemas.microsoft.com/office/drawing/2014/main" id="{6EF6B2EA-7B0F-F470-2745-6740EF4E5EA8}"/>
                </a:ext>
              </a:extLst>
            </p:cNvPr>
            <p:cNvCxnSpPr>
              <a:stCxn id="9" idx="1"/>
              <a:endCxn id="9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8">
              <a:extLst>
                <a:ext uri="{FF2B5EF4-FFF2-40B4-BE49-F238E27FC236}">
                  <a16:creationId xmlns:a16="http://schemas.microsoft.com/office/drawing/2014/main" id="{2F0562D5-8B74-41B3-35EE-14F8CA619716}"/>
                </a:ext>
              </a:extLst>
            </p:cNvPr>
            <p:cNvCxnSpPr>
              <a:cxnSpLocks/>
              <a:stCxn id="8" idx="1"/>
              <a:endCxn id="13" idx="3"/>
            </p:cNvCxnSpPr>
            <p:nvPr/>
          </p:nvCxnSpPr>
          <p:spPr>
            <a:xfrm rot="5400000" flipH="1" flipV="1">
              <a:off x="5726318" y="4971253"/>
              <a:ext cx="810466" cy="159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2DF15-CA87-109D-4F15-D4B16F6487F0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37AF2B-B726-C770-6DC8-A908FE007239}"/>
                </a:ext>
              </a:extLst>
            </p:cNvPr>
            <p:cNvSpPr txBox="1"/>
            <p:nvPr/>
          </p:nvSpPr>
          <p:spPr>
            <a:xfrm>
              <a:off x="8280143" y="44825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BFAC33-203B-B2B0-8D66-94E54EE1ADCE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380553-130D-D665-A7CB-B1CBE4EEAD49}"/>
              </a:ext>
            </a:extLst>
          </p:cNvPr>
          <p:cNvCxnSpPr/>
          <p:nvPr/>
        </p:nvCxnSpPr>
        <p:spPr>
          <a:xfrm>
            <a:off x="5591930" y="952754"/>
            <a:ext cx="0" cy="5400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CA61B85-0134-F0B8-038B-421F8859A8E1}"/>
              </a:ext>
            </a:extLst>
          </p:cNvPr>
          <p:cNvSpPr/>
          <p:nvPr/>
        </p:nvSpPr>
        <p:spPr>
          <a:xfrm>
            <a:off x="1925289" y="4481228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046E2F-F3C5-4B51-E7EF-9912521F4349}"/>
              </a:ext>
            </a:extLst>
          </p:cNvPr>
          <p:cNvSpPr/>
          <p:nvPr/>
        </p:nvSpPr>
        <p:spPr>
          <a:xfrm>
            <a:off x="8181654" y="4322737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</p:spTree>
    <p:extLst>
      <p:ext uri="{BB962C8B-B14F-4D97-AF65-F5344CB8AC3E}">
        <p14:creationId xmlns:p14="http://schemas.microsoft.com/office/powerpoint/2010/main" val="41747093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199F65-842C-44B2-93DC-B879241E5D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1199F65-842C-44B2-93DC-B879241E5D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27A8A0-5F6F-C885-0758-CB848E7F17F2}"/>
              </a:ext>
            </a:extLst>
          </p:cNvPr>
          <p:cNvSpPr txBox="1">
            <a:spLocks/>
          </p:cNvSpPr>
          <p:nvPr/>
        </p:nvSpPr>
        <p:spPr>
          <a:xfrm>
            <a:off x="131180" y="863444"/>
            <a:ext cx="11929641" cy="559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E47A1"/>
                </a:solidFill>
              </a:rPr>
              <a:t>Step 1: To convert NFA - ^ to NFA</a:t>
            </a:r>
          </a:p>
          <a:p>
            <a:endParaRPr lang="en-US" dirty="0">
              <a:solidFill>
                <a:srgbClr val="0E47A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C7DAE-0304-25DE-143A-857F5B1307DA}"/>
                  </a:ext>
                </a:extLst>
              </p:cNvPr>
              <p:cNvSpPr txBox="1"/>
              <p:nvPr/>
            </p:nvSpPr>
            <p:spPr>
              <a:xfrm>
                <a:off x="212786" y="1288490"/>
                <a:ext cx="1119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DC7DAE-0304-25DE-143A-857F5B130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6" y="1288490"/>
                <a:ext cx="11192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B8CF0-65DC-98DC-F560-312134018D88}"/>
                  </a:ext>
                </a:extLst>
              </p:cNvPr>
              <p:cNvSpPr txBox="1"/>
              <p:nvPr/>
            </p:nvSpPr>
            <p:spPr>
              <a:xfrm>
                <a:off x="212786" y="1950478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EB8CF0-65DC-98DC-F560-312134018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86" y="1950478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A3A5038B-75FF-8675-13DA-ABEC61CCEBCF}"/>
              </a:ext>
            </a:extLst>
          </p:cNvPr>
          <p:cNvSpPr/>
          <p:nvPr/>
        </p:nvSpPr>
        <p:spPr>
          <a:xfrm>
            <a:off x="6379953" y="230341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996E18-7EFD-DFC9-23D0-BCBD67DEA316}"/>
              </a:ext>
            </a:extLst>
          </p:cNvPr>
          <p:cNvCxnSpPr>
            <a:endCxn id="7" idx="2"/>
          </p:cNvCxnSpPr>
          <p:nvPr/>
        </p:nvCxnSpPr>
        <p:spPr>
          <a:xfrm>
            <a:off x="5846553" y="264631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B2709FC-66BC-6B5C-F57E-4E1D0B60FB38}"/>
              </a:ext>
            </a:extLst>
          </p:cNvPr>
          <p:cNvSpPr/>
          <p:nvPr/>
        </p:nvSpPr>
        <p:spPr>
          <a:xfrm>
            <a:off x="9068370" y="231669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F6A7AA-C0EA-1F7B-41DD-BDB656D743BF}"/>
              </a:ext>
            </a:extLst>
          </p:cNvPr>
          <p:cNvCxnSpPr>
            <a:stCxn id="7" idx="7"/>
          </p:cNvCxnSpPr>
          <p:nvPr/>
        </p:nvCxnSpPr>
        <p:spPr>
          <a:xfrm flipV="1">
            <a:off x="6965320" y="1304897"/>
            <a:ext cx="850933" cy="109894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D03B4B-D9A6-C754-7207-D7AD56A95AA4}"/>
              </a:ext>
            </a:extLst>
          </p:cNvPr>
          <p:cNvSpPr txBox="1"/>
          <p:nvPr/>
        </p:nvSpPr>
        <p:spPr>
          <a:xfrm flipH="1">
            <a:off x="6586911" y="145602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C72AFFB-3EE9-87EE-D921-E3D9F39AA8AF}"/>
              </a:ext>
            </a:extLst>
          </p:cNvPr>
          <p:cNvSpPr/>
          <p:nvPr/>
        </p:nvSpPr>
        <p:spPr>
          <a:xfrm>
            <a:off x="7715820" y="231669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5DF7F2-392B-B384-5305-6F68140F6420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7065753" y="2646310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12A9BC-234B-E269-8A8A-9215E19312BA}"/>
                  </a:ext>
                </a:extLst>
              </p:cNvPr>
              <p:cNvSpPr txBox="1"/>
              <p:nvPr/>
            </p:nvSpPr>
            <p:spPr>
              <a:xfrm>
                <a:off x="1270360" y="3613244"/>
                <a:ext cx="4595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12A9BC-234B-E269-8A8A-9215E1931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60" y="3613244"/>
                <a:ext cx="4595731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D28003-FB00-CF38-0CA3-B7C5717867BF}"/>
                  </a:ext>
                </a:extLst>
              </p:cNvPr>
              <p:cNvSpPr txBox="1"/>
              <p:nvPr/>
            </p:nvSpPr>
            <p:spPr>
              <a:xfrm>
                <a:off x="1270360" y="4022252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D28003-FB00-CF38-0CA3-B7C571786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60" y="4022252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7967B0-CAAD-C522-8404-BFDCB7071298}"/>
                  </a:ext>
                </a:extLst>
              </p:cNvPr>
              <p:cNvSpPr txBox="1"/>
              <p:nvPr/>
            </p:nvSpPr>
            <p:spPr>
              <a:xfrm>
                <a:off x="1284800" y="4416538"/>
                <a:ext cx="338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7967B0-CAAD-C522-8404-BFDCB7071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800" y="4416538"/>
                <a:ext cx="3384840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138A73F-8A53-BD48-096A-E25EFF0737CE}"/>
              </a:ext>
            </a:extLst>
          </p:cNvPr>
          <p:cNvCxnSpPr>
            <a:stCxn id="7" idx="1"/>
            <a:endCxn id="7" idx="7"/>
          </p:cNvCxnSpPr>
          <p:nvPr/>
        </p:nvCxnSpPr>
        <p:spPr>
          <a:xfrm rot="5400000" flipH="1" flipV="1">
            <a:off x="6722853" y="2161376"/>
            <a:ext cx="12700" cy="484934"/>
          </a:xfrm>
          <a:prstGeom prst="curvedConnector3">
            <a:avLst>
              <a:gd name="adj1" fmla="val 4647953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8B9C7F9B-9D3C-DE5A-B63E-03017B45A45C}"/>
              </a:ext>
            </a:extLst>
          </p:cNvPr>
          <p:cNvCxnSpPr>
            <a:stCxn id="7" idx="4"/>
            <a:endCxn id="9" idx="4"/>
          </p:cNvCxnSpPr>
          <p:nvPr/>
        </p:nvCxnSpPr>
        <p:spPr>
          <a:xfrm rot="16200000" flipH="1">
            <a:off x="8060419" y="1651643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758515F-1256-1F7A-67D1-CB54156BB4B2}"/>
              </a:ext>
            </a:extLst>
          </p:cNvPr>
          <p:cNvSpPr txBox="1"/>
          <p:nvPr/>
        </p:nvSpPr>
        <p:spPr>
          <a:xfrm flipH="1">
            <a:off x="7101260" y="160201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E4639A-D57F-EC91-6582-F28FFB8DC319}"/>
              </a:ext>
            </a:extLst>
          </p:cNvPr>
          <p:cNvSpPr txBox="1"/>
          <p:nvPr/>
        </p:nvSpPr>
        <p:spPr>
          <a:xfrm flipH="1">
            <a:off x="7207753" y="233163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97F674-3F30-5744-8511-4A519E965184}"/>
              </a:ext>
            </a:extLst>
          </p:cNvPr>
          <p:cNvSpPr txBox="1"/>
          <p:nvPr/>
        </p:nvSpPr>
        <p:spPr>
          <a:xfrm flipH="1">
            <a:off x="7946722" y="322185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CE43D1-C807-DBA6-7C33-838D06DF830B}"/>
                  </a:ext>
                </a:extLst>
              </p:cNvPr>
              <p:cNvSpPr txBox="1"/>
              <p:nvPr/>
            </p:nvSpPr>
            <p:spPr>
              <a:xfrm>
                <a:off x="1270360" y="1270959"/>
                <a:ext cx="3009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6CE43D1-C807-DBA6-7C33-838D06DF8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360" y="1270959"/>
                <a:ext cx="3009900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D85D2-8B6D-73A1-E0FD-C02A46FEC716}"/>
                  </a:ext>
                </a:extLst>
              </p:cNvPr>
              <p:cNvSpPr txBox="1"/>
              <p:nvPr/>
            </p:nvSpPr>
            <p:spPr>
              <a:xfrm>
                <a:off x="1287572" y="1728207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B2D85D2-8B6D-73A1-E0FD-C02A46FEC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7572" y="1728207"/>
                <a:ext cx="3559912" cy="887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00DC6-192E-FE72-2453-7639461D42E7}"/>
                  </a:ext>
                </a:extLst>
              </p:cNvPr>
              <p:cNvSpPr txBox="1"/>
              <p:nvPr/>
            </p:nvSpPr>
            <p:spPr>
              <a:xfrm>
                <a:off x="1281246" y="266286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F00DC6-192E-FE72-2453-7639461D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46" y="2662866"/>
                <a:ext cx="3559912" cy="8878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69AF3406-B79F-D1DA-AB5A-731A787309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136667"/>
                  </p:ext>
                </p:extLst>
              </p:nvPr>
            </p:nvGraphicFramePr>
            <p:xfrm>
              <a:off x="6599304" y="4015766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69AF3406-B79F-D1DA-AB5A-731A787309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0136667"/>
                  </p:ext>
                </p:extLst>
              </p:nvPr>
            </p:nvGraphicFramePr>
            <p:xfrm>
              <a:off x="6599304" y="4015766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9371BB2-516B-EB7F-9078-06E13DD464E3}"/>
              </a:ext>
            </a:extLst>
          </p:cNvPr>
          <p:cNvSpPr/>
          <p:nvPr/>
        </p:nvSpPr>
        <p:spPr>
          <a:xfrm>
            <a:off x="6547373" y="4999374"/>
            <a:ext cx="3037858" cy="144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AF3F8-97BF-10BB-2396-DE8825DD0778}"/>
              </a:ext>
            </a:extLst>
          </p:cNvPr>
          <p:cNvSpPr/>
          <p:nvPr/>
        </p:nvSpPr>
        <p:spPr>
          <a:xfrm>
            <a:off x="8770451" y="4607207"/>
            <a:ext cx="505085" cy="25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3D812E-174F-346B-B623-DAB646ECCE33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092936B-BF51-1D20-2AED-3B5092F082AD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63F127B-6595-3E71-0459-73EEC27B01C8}"/>
                </a:ext>
              </a:extLst>
            </p:cNvPr>
            <p:cNvCxnSpPr>
              <a:endCxn id="29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D5BC90A-289F-F38F-03C7-391BB22664BB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965FF4-63BD-CA56-4441-17F4D0382576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ED4259-5442-C8E0-B7CF-DAC88620D836}"/>
                </a:ext>
              </a:extLst>
            </p:cNvPr>
            <p:cNvCxnSpPr>
              <a:stCxn id="29" idx="6"/>
              <a:endCxn id="31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50F28A7-A55A-BE1F-1228-A896657B9000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5">
              <a:extLst>
                <a:ext uri="{FF2B5EF4-FFF2-40B4-BE49-F238E27FC236}">
                  <a16:creationId xmlns:a16="http://schemas.microsoft.com/office/drawing/2014/main" id="{DA709C8C-2F03-8E98-05EF-081E0DC7C870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5B7E4B4-50F7-C056-C7CF-DFB8D0C77DCA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A122FD1-FCCB-AB13-AA2A-481D4E4239D0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DDC387-53F1-91CF-523E-59FFC8CBF1F1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0B3427-3C0E-59F5-EBA7-E0C65AAA09B6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0DA6FD-E45B-27DD-EE2A-9D5FD5FBC789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41" name="Curved Connector 41">
              <a:extLst>
                <a:ext uri="{FF2B5EF4-FFF2-40B4-BE49-F238E27FC236}">
                  <a16:creationId xmlns:a16="http://schemas.microsoft.com/office/drawing/2014/main" id="{C8D328BB-78AB-C8E1-A7D4-7D00F208127E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urved Connector 42">
              <a:extLst>
                <a:ext uri="{FF2B5EF4-FFF2-40B4-BE49-F238E27FC236}">
                  <a16:creationId xmlns:a16="http://schemas.microsoft.com/office/drawing/2014/main" id="{5DCE916B-D241-4AAC-4F57-E534C87A8D54}"/>
                </a:ext>
              </a:extLst>
            </p:cNvPr>
            <p:cNvCxnSpPr>
              <a:stCxn id="32" idx="1"/>
              <a:endCxn id="32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3">
              <a:extLst>
                <a:ext uri="{FF2B5EF4-FFF2-40B4-BE49-F238E27FC236}">
                  <a16:creationId xmlns:a16="http://schemas.microsoft.com/office/drawing/2014/main" id="{8A596718-CB17-0964-B444-3F0990D66C6E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A5A69B-A15A-BBDA-DF3E-A1954BE93288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D4C55E-346D-E75F-0FF4-D293427737EE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1A96713-CB2D-3AD5-B2B7-2EA89EC853CC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EF033D4-3375-D1E5-005A-A6E54629B9CB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6887DF2-3D06-4A05-66D1-FFAECE244DCC}"/>
              </a:ext>
            </a:extLst>
          </p:cNvPr>
          <p:cNvSpPr/>
          <p:nvPr/>
        </p:nvSpPr>
        <p:spPr>
          <a:xfrm>
            <a:off x="7715820" y="71953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E20B820-5447-8F9E-09B9-43EBC003B178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F13323-0FC4-0F5A-0C8D-CA819A52A3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31679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F13323-0FC4-0F5A-0C8D-CA819A52A3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131679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8B478914-0B7D-697B-7E88-3A9B6CD1C6E3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24941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9" grpId="0" animBg="1"/>
      <p:bldP spid="11" grpId="0"/>
      <p:bldP spid="12" grpId="0" animBg="1"/>
      <p:bldP spid="1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4" grpId="0"/>
      <p:bldP spid="4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67D3-D876-24F5-90A3-E4C3209FE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5491A-C3CD-82CB-A6B9-491D411D8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b="1" baseline="-25000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= One or More Occurrences of a = 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46830-3CBC-98AB-C4A4-0EF78C9FFF7C}"/>
              </a:ext>
            </a:extLst>
          </p:cNvPr>
          <p:cNvSpPr/>
          <p:nvPr/>
        </p:nvSpPr>
        <p:spPr>
          <a:xfrm>
            <a:off x="249823" y="1176171"/>
            <a:ext cx="2971800" cy="3314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0" dirty="0">
                <a:solidFill>
                  <a:srgbClr val="0E47A1"/>
                </a:solidFill>
              </a:rPr>
              <a:t>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FAC197-664E-15C1-5537-5E93E9591FD5}"/>
              </a:ext>
            </a:extLst>
          </p:cNvPr>
          <p:cNvSpPr/>
          <p:nvPr/>
        </p:nvSpPr>
        <p:spPr>
          <a:xfrm>
            <a:off x="4565028" y="686487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</a:rPr>
              <a:t> a</a:t>
            </a:r>
            <a:r>
              <a:rPr lang="en-US" sz="2600" b="1" baseline="30000" dirty="0">
                <a:solidFill>
                  <a:srgbClr val="0E47A1"/>
                </a:solidFill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E03064-3D48-E4FF-DFF6-BE864B9C9A1B}"/>
              </a:ext>
            </a:extLst>
          </p:cNvPr>
          <p:cNvSpPr/>
          <p:nvPr/>
        </p:nvSpPr>
        <p:spPr>
          <a:xfrm>
            <a:off x="4485797" y="1941294"/>
            <a:ext cx="7179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</a:rPr>
              <a:t>a</a:t>
            </a:r>
            <a:endParaRPr lang="en-US" sz="2600" b="1" baseline="30000" dirty="0">
              <a:solidFill>
                <a:srgbClr val="0E47A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D90DC7-8100-70CB-198B-E3C855CA2EE9}"/>
              </a:ext>
            </a:extLst>
          </p:cNvPr>
          <p:cNvSpPr/>
          <p:nvPr/>
        </p:nvSpPr>
        <p:spPr>
          <a:xfrm>
            <a:off x="4425917" y="2667693"/>
            <a:ext cx="1022766" cy="6745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</a:rPr>
              <a:t> </a:t>
            </a:r>
            <a:r>
              <a:rPr lang="en-US" sz="2600" b="1" dirty="0" err="1">
                <a:solidFill>
                  <a:srgbClr val="0E47A1"/>
                </a:solidFill>
              </a:rPr>
              <a:t>aaa</a:t>
            </a:r>
            <a:endParaRPr lang="en-US" sz="2600" b="1" baseline="30000" dirty="0">
              <a:solidFill>
                <a:srgbClr val="0E47A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8D3680-5373-5B67-6704-5A9BE41FF3F0}"/>
              </a:ext>
            </a:extLst>
          </p:cNvPr>
          <p:cNvSpPr/>
          <p:nvPr/>
        </p:nvSpPr>
        <p:spPr>
          <a:xfrm>
            <a:off x="4515153" y="2354779"/>
            <a:ext cx="717966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rgbClr val="0E47A1"/>
                </a:solidFill>
              </a:rPr>
              <a:t> aa</a:t>
            </a:r>
            <a:endParaRPr lang="en-US" sz="2600" b="1" baseline="30000" dirty="0">
              <a:solidFill>
                <a:srgbClr val="0E47A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65EFEF-600B-1E4E-F340-0B1DE90A0A8E}"/>
              </a:ext>
            </a:extLst>
          </p:cNvPr>
          <p:cNvSpPr/>
          <p:nvPr/>
        </p:nvSpPr>
        <p:spPr>
          <a:xfrm>
            <a:off x="4555207" y="3072434"/>
            <a:ext cx="98154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rgbClr val="0E47A1"/>
                </a:solidFill>
              </a:rPr>
              <a:t>aaaa</a:t>
            </a:r>
            <a:endParaRPr lang="en-US" sz="2600" b="1" baseline="30000" dirty="0">
              <a:solidFill>
                <a:srgbClr val="0E47A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127A56-E741-4018-D67D-756FDAE14CFC}"/>
              </a:ext>
            </a:extLst>
          </p:cNvPr>
          <p:cNvSpPr/>
          <p:nvPr/>
        </p:nvSpPr>
        <p:spPr>
          <a:xfrm>
            <a:off x="4555207" y="3474044"/>
            <a:ext cx="1474889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 err="1">
                <a:solidFill>
                  <a:srgbClr val="0E47A1"/>
                </a:solidFill>
              </a:rPr>
              <a:t>aaaaa</a:t>
            </a:r>
            <a:r>
              <a:rPr lang="en-US" sz="2600" b="1" dirty="0">
                <a:solidFill>
                  <a:srgbClr val="0E47A1"/>
                </a:solidFill>
              </a:rPr>
              <a:t>…..</a:t>
            </a:r>
            <a:endParaRPr lang="en-US" sz="2600" b="1" baseline="30000" dirty="0">
              <a:solidFill>
                <a:srgbClr val="0E47A1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5D19FF3-EA00-CBA6-1269-A0CCCC29830A}"/>
              </a:ext>
            </a:extLst>
          </p:cNvPr>
          <p:cNvSpPr/>
          <p:nvPr/>
        </p:nvSpPr>
        <p:spPr>
          <a:xfrm>
            <a:off x="5875579" y="1941294"/>
            <a:ext cx="762000" cy="2142350"/>
          </a:xfrm>
          <a:prstGeom prst="rightBrace">
            <a:avLst/>
          </a:prstGeom>
          <a:ln w="25400">
            <a:solidFill>
              <a:srgbClr val="0E47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E47A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FEC70E-CDE0-7830-77EC-6C3F4DC63B1C}"/>
              </a:ext>
            </a:extLst>
          </p:cNvPr>
          <p:cNvSpPr/>
          <p:nvPr/>
        </p:nvSpPr>
        <p:spPr>
          <a:xfrm>
            <a:off x="6637579" y="2742647"/>
            <a:ext cx="1728392" cy="524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Infinite …..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6E420958-C8E1-114E-5059-A1889F0FA27A}"/>
              </a:ext>
            </a:extLst>
          </p:cNvPr>
          <p:cNvCxnSpPr/>
          <p:nvPr/>
        </p:nvCxnSpPr>
        <p:spPr>
          <a:xfrm rot="10800000">
            <a:off x="4901875" y="1176172"/>
            <a:ext cx="1541726" cy="1828806"/>
          </a:xfrm>
          <a:prstGeom prst="curvedConnector2">
            <a:avLst/>
          </a:prstGeom>
          <a:ln w="25400">
            <a:solidFill>
              <a:srgbClr val="0E47A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764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EC2004-1008-E69E-4C9D-B3690FFA85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9EC2004-1008-E69E-4C9D-B3690FFA8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6287-3914-057A-3BAB-50128B64E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D7068F-0A05-823E-BE19-34E03BAC679D}"/>
              </a:ext>
            </a:extLst>
          </p:cNvPr>
          <p:cNvSpPr/>
          <p:nvPr/>
        </p:nvSpPr>
        <p:spPr>
          <a:xfrm>
            <a:off x="6371997" y="230559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44A46C-6716-01A9-4247-A2D3034215DF}"/>
              </a:ext>
            </a:extLst>
          </p:cNvPr>
          <p:cNvCxnSpPr>
            <a:endCxn id="4" idx="2"/>
          </p:cNvCxnSpPr>
          <p:nvPr/>
        </p:nvCxnSpPr>
        <p:spPr>
          <a:xfrm>
            <a:off x="5838597" y="2648495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0AF6F8B-4260-89B5-3143-221663297BB1}"/>
              </a:ext>
            </a:extLst>
          </p:cNvPr>
          <p:cNvSpPr/>
          <p:nvPr/>
        </p:nvSpPr>
        <p:spPr>
          <a:xfrm>
            <a:off x="9060414" y="231888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ABD62B-69CD-BD74-3B0E-70D5BFFEA57E}"/>
              </a:ext>
            </a:extLst>
          </p:cNvPr>
          <p:cNvCxnSpPr>
            <a:stCxn id="4" idx="7"/>
            <a:endCxn id="12" idx="3"/>
          </p:cNvCxnSpPr>
          <p:nvPr/>
        </p:nvCxnSpPr>
        <p:spPr>
          <a:xfrm flipV="1">
            <a:off x="6957364" y="1307082"/>
            <a:ext cx="850933" cy="109894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E87EA1C-86C6-2ECB-A9D2-14B1734CDBFD}"/>
              </a:ext>
            </a:extLst>
          </p:cNvPr>
          <p:cNvSpPr txBox="1"/>
          <p:nvPr/>
        </p:nvSpPr>
        <p:spPr>
          <a:xfrm flipH="1">
            <a:off x="6578955" y="145820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A90BE8-425E-3733-48F6-896D6F6885A5}"/>
              </a:ext>
            </a:extLst>
          </p:cNvPr>
          <p:cNvSpPr/>
          <p:nvPr/>
        </p:nvSpPr>
        <p:spPr>
          <a:xfrm>
            <a:off x="7707864" y="231888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63D763-70A5-37E5-51B8-70178C7D56DB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7057797" y="2648495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39F9C-A513-DCEF-B2A0-8B5A92BE5585}"/>
                  </a:ext>
                </a:extLst>
              </p:cNvPr>
              <p:cNvSpPr txBox="1"/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5239F9C-A513-DCEF-B2A0-8B5A92BE5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AE6284C6-61F3-BCCF-D5DF-87975B8A00A2}"/>
              </a:ext>
            </a:extLst>
          </p:cNvPr>
          <p:cNvSpPr/>
          <p:nvPr/>
        </p:nvSpPr>
        <p:spPr>
          <a:xfrm>
            <a:off x="7707864" y="72171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47828F14-3FF6-2C6F-CD01-457A888F5798}"/>
              </a:ext>
            </a:extLst>
          </p:cNvPr>
          <p:cNvCxnSpPr>
            <a:stCxn id="4" idx="1"/>
            <a:endCxn id="4" idx="7"/>
          </p:cNvCxnSpPr>
          <p:nvPr/>
        </p:nvCxnSpPr>
        <p:spPr>
          <a:xfrm rot="5400000" flipH="1" flipV="1">
            <a:off x="6714897" y="2163561"/>
            <a:ext cx="12700" cy="484934"/>
          </a:xfrm>
          <a:prstGeom prst="curvedConnector3">
            <a:avLst>
              <a:gd name="adj1" fmla="val 4647953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87091300-C26B-2825-FE23-859615F45C47}"/>
              </a:ext>
            </a:extLst>
          </p:cNvPr>
          <p:cNvCxnSpPr>
            <a:stCxn id="4" idx="4"/>
            <a:endCxn id="6" idx="4"/>
          </p:cNvCxnSpPr>
          <p:nvPr/>
        </p:nvCxnSpPr>
        <p:spPr>
          <a:xfrm rot="16200000" flipH="1">
            <a:off x="8052463" y="1653828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95E9DF6-C60D-D90F-30AD-3821546907EF}"/>
              </a:ext>
            </a:extLst>
          </p:cNvPr>
          <p:cNvSpPr txBox="1"/>
          <p:nvPr/>
        </p:nvSpPr>
        <p:spPr>
          <a:xfrm flipH="1">
            <a:off x="7093304" y="160420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EDB99A-804E-6C08-6DD5-9642B72AF06E}"/>
              </a:ext>
            </a:extLst>
          </p:cNvPr>
          <p:cNvSpPr txBox="1"/>
          <p:nvPr/>
        </p:nvSpPr>
        <p:spPr>
          <a:xfrm flipH="1">
            <a:off x="7199797" y="233381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D7514E-9BB4-30A4-04FD-7ECC8B503357}"/>
              </a:ext>
            </a:extLst>
          </p:cNvPr>
          <p:cNvSpPr txBox="1"/>
          <p:nvPr/>
        </p:nvSpPr>
        <p:spPr>
          <a:xfrm flipH="1">
            <a:off x="7909738" y="325385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8AAFBE-F90C-A106-3116-427EC9108E82}"/>
                  </a:ext>
                </a:extLst>
              </p:cNvPr>
              <p:cNvSpPr txBox="1"/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8AAFBE-F90C-A106-3116-427EC9108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47B93-986F-75EA-035F-B2B1481C4A47}"/>
                  </a:ext>
                </a:extLst>
              </p:cNvPr>
              <p:cNvSpPr txBox="1"/>
              <p:nvPr/>
            </p:nvSpPr>
            <p:spPr>
              <a:xfrm>
                <a:off x="1309769" y="3048000"/>
                <a:ext cx="4982789" cy="439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d>
                            <m:dPr>
                              <m:ctrlP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I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A147B93-986F-75EA-035F-B2B1481C4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397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F5EF52-8312-A07C-8B53-7EA34632D93D}"/>
                  </a:ext>
                </a:extLst>
              </p:cNvPr>
              <p:cNvSpPr txBox="1"/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F5EF52-8312-A07C-8B53-7EA34632D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84F041-988B-2827-0B48-4800AD6CE2FC}"/>
                  </a:ext>
                </a:extLst>
              </p:cNvPr>
              <p:cNvSpPr txBox="1"/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084F041-988B-2827-0B48-4800AD6CE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25A7AA-242E-BBC9-993A-CCA0D13D816F}"/>
                  </a:ext>
                </a:extLst>
              </p:cNvPr>
              <p:cNvSpPr txBox="1"/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F25A7AA-242E-BBC9-993A-CCA0D13D8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67D5B4FA-D0C6-8AB2-5B9A-3F2124895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8080197"/>
                  </p:ext>
                </p:extLst>
              </p:nvPr>
            </p:nvGraphicFramePr>
            <p:xfrm>
              <a:off x="6571020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67D5B4FA-D0C6-8AB2-5B9A-3F21248952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8080197"/>
                  </p:ext>
                </p:extLst>
              </p:nvPr>
            </p:nvGraphicFramePr>
            <p:xfrm>
              <a:off x="6571020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250" r="-600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1250" r="-75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01250" r="-600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101250" r="-75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203797" r="-600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203797" r="-75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300000" r="-6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300000" r="-75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400000" r="-600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400000" r="-75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A162ACDE-51C3-936E-71F5-0BBCFFE02E80}"/>
              </a:ext>
            </a:extLst>
          </p:cNvPr>
          <p:cNvSpPr/>
          <p:nvPr/>
        </p:nvSpPr>
        <p:spPr>
          <a:xfrm>
            <a:off x="8692992" y="4589030"/>
            <a:ext cx="505085" cy="259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3C0E539-4947-93EF-7018-C70AE6899582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D126BF-94A7-540F-B2B7-CB4E1DFDA8CA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B2AA57F-C6B0-6524-D50D-B43165948C7D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8131AC-E2B6-7612-2026-87CDC6F0EC13}"/>
                </a:ext>
              </a:extLst>
            </p:cNvPr>
            <p:cNvCxnSpPr>
              <a:endCxn id="27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4177875-51FB-DBC7-C28D-E3F842C23D69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EF9D4EC-6132-50F2-4BCE-2668A32F631C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AABCBE8-2191-0C48-3961-1E6154E91DCA}"/>
                </a:ext>
              </a:extLst>
            </p:cNvPr>
            <p:cNvCxnSpPr>
              <a:stCxn id="27" idx="6"/>
              <a:endCxn id="29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A0A8F9-0317-5C25-ED99-1BDAFF05647C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5">
              <a:extLst>
                <a:ext uri="{FF2B5EF4-FFF2-40B4-BE49-F238E27FC236}">
                  <a16:creationId xmlns:a16="http://schemas.microsoft.com/office/drawing/2014/main" id="{25E30D3F-5732-ED2D-373C-005812ECE452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08D488D-E38A-E9C2-0BFB-B6FF78C5F4AD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B982D46-2701-55E8-CBC1-76969890A153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293FA82-A6D6-35EC-3AC0-7E5C1C68FCD2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5E1DFDC-0ED5-3B44-69A5-36204372648A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B0FC2C-4270-C198-BC66-317AE309755F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39" name="Curved Connector 41">
              <a:extLst>
                <a:ext uri="{FF2B5EF4-FFF2-40B4-BE49-F238E27FC236}">
                  <a16:creationId xmlns:a16="http://schemas.microsoft.com/office/drawing/2014/main" id="{F045E095-4AD7-7471-5D9E-DF5F5E221232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42">
              <a:extLst>
                <a:ext uri="{FF2B5EF4-FFF2-40B4-BE49-F238E27FC236}">
                  <a16:creationId xmlns:a16="http://schemas.microsoft.com/office/drawing/2014/main" id="{134AAB90-78C9-A155-4BFE-3B0A657BC231}"/>
                </a:ext>
              </a:extLst>
            </p:cNvPr>
            <p:cNvCxnSpPr>
              <a:stCxn id="30" idx="1"/>
              <a:endCxn id="30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3">
              <a:extLst>
                <a:ext uri="{FF2B5EF4-FFF2-40B4-BE49-F238E27FC236}">
                  <a16:creationId xmlns:a16="http://schemas.microsoft.com/office/drawing/2014/main" id="{190A8E2E-467B-D944-37DE-03B2AD871937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F9434B-26E9-73BA-C9BF-53682179EF9D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1C68589-F4C3-ABB9-1423-1EE11B37CC36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CF4B0D-7306-AF53-7392-4B68721D7521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02582EB2-E3F0-53F9-2506-368AA635B6F9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D5B018-4FB5-9C1E-9564-A8DE8AC58353}"/>
              </a:ext>
            </a:extLst>
          </p:cNvPr>
          <p:cNvSpPr/>
          <p:nvPr/>
        </p:nvSpPr>
        <p:spPr>
          <a:xfrm>
            <a:off x="6547373" y="4999374"/>
            <a:ext cx="3037858" cy="144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3E804F8A-C790-B76A-73C7-E7A348ECD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3E804F8A-C790-B76A-73C7-E7A348ECD0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F1C8E55D-136B-AE6D-E104-88ADCE7BC635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308494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  <p:bldP spid="20" grpId="0"/>
      <p:bldP spid="21" grpId="0"/>
      <p:bldP spid="22" grpId="0"/>
      <p:bldP spid="2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5D5A9C-BE27-D20E-9342-18228404CB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5D5A9C-BE27-D20E-9342-18228404CB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6C55-F05E-87E2-C315-461CE3736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4C17F-4A5E-1597-3069-438D9C8E5412}"/>
                  </a:ext>
                </a:extLst>
              </p:cNvPr>
              <p:cNvSpPr txBox="1"/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24C17F-4A5E-1597-3069-438D9C8E5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3E6D7-2789-A9FE-B404-249BFE350D6E}"/>
                  </a:ext>
                </a:extLst>
              </p:cNvPr>
              <p:cNvSpPr txBox="1"/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F3E6D7-2789-A9FE-B404-249BFE35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A368B-DB8B-AE09-5B9A-94812C51EE73}"/>
                  </a:ext>
                </a:extLst>
              </p:cNvPr>
              <p:cNvSpPr txBox="1"/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AA368B-DB8B-AE09-5B9A-94812C51E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38BB9F-48F3-E397-191F-001CF11C19A1}"/>
                  </a:ext>
                </a:extLst>
              </p:cNvPr>
              <p:cNvSpPr txBox="1"/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38BB9F-48F3-E397-191F-001CF11C1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C7C22E-0E45-08E4-D1EC-82A98659B3DB}"/>
                  </a:ext>
                </a:extLst>
              </p:cNvPr>
              <p:cNvSpPr txBox="1"/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C7C22E-0E45-08E4-D1EC-82A98659B3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CFFF10-D5C4-AB60-9C98-31B2D3FDB0D9}"/>
                  </a:ext>
                </a:extLst>
              </p:cNvPr>
              <p:cNvSpPr txBox="1"/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CFFF10-D5C4-AB60-9C98-31B2D3FDB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FC56B9-028A-1520-435C-4F4EB3AD3EA2}"/>
                  </a:ext>
                </a:extLst>
              </p:cNvPr>
              <p:cNvSpPr txBox="1"/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FC56B9-028A-1520-435C-4F4EB3AD3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498B8-D4CA-7E0F-325D-4D888676FD8B}"/>
                  </a:ext>
                </a:extLst>
              </p:cNvPr>
              <p:cNvSpPr txBox="1"/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9C498B8-D4CA-7E0F-325D-4D888676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97982506-8511-3C50-727A-9287C99CFDB0}"/>
              </a:ext>
            </a:extLst>
          </p:cNvPr>
          <p:cNvSpPr/>
          <p:nvPr/>
        </p:nvSpPr>
        <p:spPr>
          <a:xfrm>
            <a:off x="6454973" y="2273836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713B64-7F13-7AC5-709F-64DD444F31F8}"/>
              </a:ext>
            </a:extLst>
          </p:cNvPr>
          <p:cNvCxnSpPr>
            <a:endCxn id="12" idx="2"/>
          </p:cNvCxnSpPr>
          <p:nvPr/>
        </p:nvCxnSpPr>
        <p:spPr>
          <a:xfrm>
            <a:off x="5921573" y="2616736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FED420C7-47EB-C0F1-C95F-8DC94D8A488C}"/>
              </a:ext>
            </a:extLst>
          </p:cNvPr>
          <p:cNvSpPr/>
          <p:nvPr/>
        </p:nvSpPr>
        <p:spPr>
          <a:xfrm>
            <a:off x="9143390" y="2287121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8CB8C9-674E-84D4-A7D1-764DA0881261}"/>
              </a:ext>
            </a:extLst>
          </p:cNvPr>
          <p:cNvCxnSpPr>
            <a:stCxn id="12" idx="7"/>
            <a:endCxn id="20" idx="2"/>
          </p:cNvCxnSpPr>
          <p:nvPr/>
        </p:nvCxnSpPr>
        <p:spPr>
          <a:xfrm flipV="1">
            <a:off x="7040340" y="1032856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F71603-EAA1-566A-2D39-88E68F04ECB2}"/>
              </a:ext>
            </a:extLst>
          </p:cNvPr>
          <p:cNvSpPr txBox="1"/>
          <p:nvPr/>
        </p:nvSpPr>
        <p:spPr>
          <a:xfrm flipH="1">
            <a:off x="6661931" y="142645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6187BE-E1A5-1BCF-2EB8-E7BC17B07205}"/>
              </a:ext>
            </a:extLst>
          </p:cNvPr>
          <p:cNvSpPr/>
          <p:nvPr/>
        </p:nvSpPr>
        <p:spPr>
          <a:xfrm>
            <a:off x="7790840" y="2287121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5FB8AB-1A51-FFC7-2E8D-77B997867F9D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7140773" y="2616736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D2BB52E-EE45-EE4F-0BCE-326CEF2CCA0E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8476640" y="2630021"/>
            <a:ext cx="66675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0B2AFD4-9A87-AC64-0864-4D62C927F4E9}"/>
              </a:ext>
            </a:extLst>
          </p:cNvPr>
          <p:cNvSpPr/>
          <p:nvPr/>
        </p:nvSpPr>
        <p:spPr>
          <a:xfrm>
            <a:off x="7790840" y="689956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D6C64F32-345E-1252-93F6-1D853EC5DCAD}"/>
              </a:ext>
            </a:extLst>
          </p:cNvPr>
          <p:cNvCxnSpPr>
            <a:stCxn id="12" idx="1"/>
            <a:endCxn id="12" idx="7"/>
          </p:cNvCxnSpPr>
          <p:nvPr/>
        </p:nvCxnSpPr>
        <p:spPr>
          <a:xfrm rot="5400000" flipH="1" flipV="1">
            <a:off x="6797873" y="2131802"/>
            <a:ext cx="12700" cy="484934"/>
          </a:xfrm>
          <a:prstGeom prst="curvedConnector3">
            <a:avLst>
              <a:gd name="adj1" fmla="val 4647953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1820F91-FDD6-92A3-F28F-F4E2A591B321}"/>
              </a:ext>
            </a:extLst>
          </p:cNvPr>
          <p:cNvCxnSpPr>
            <a:stCxn id="12" idx="4"/>
            <a:endCxn id="14" idx="4"/>
          </p:cNvCxnSpPr>
          <p:nvPr/>
        </p:nvCxnSpPr>
        <p:spPr>
          <a:xfrm rot="16200000" flipH="1">
            <a:off x="8135439" y="1622069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090247-DD44-195D-9A58-29C32D8994B3}"/>
              </a:ext>
            </a:extLst>
          </p:cNvPr>
          <p:cNvCxnSpPr/>
          <p:nvPr/>
        </p:nvCxnSpPr>
        <p:spPr>
          <a:xfrm flipV="1">
            <a:off x="7920769" y="1275323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6CA4AF-FC17-F6E3-6F10-E9705093F359}"/>
              </a:ext>
            </a:extLst>
          </p:cNvPr>
          <p:cNvSpPr txBox="1"/>
          <p:nvPr/>
        </p:nvSpPr>
        <p:spPr>
          <a:xfrm flipH="1">
            <a:off x="7125929" y="150434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24CD8-9DD5-21EE-7E83-C9067A57CBA3}"/>
              </a:ext>
            </a:extLst>
          </p:cNvPr>
          <p:cNvSpPr txBox="1"/>
          <p:nvPr/>
        </p:nvSpPr>
        <p:spPr>
          <a:xfrm flipH="1">
            <a:off x="7583129" y="166841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ADEEA2-872E-1B19-05CE-1FBA095D956F}"/>
              </a:ext>
            </a:extLst>
          </p:cNvPr>
          <p:cNvSpPr txBox="1"/>
          <p:nvPr/>
        </p:nvSpPr>
        <p:spPr>
          <a:xfrm flipH="1">
            <a:off x="7282773" y="230205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E8436-3D33-8AFD-CEC2-28621B7E6116}"/>
              </a:ext>
            </a:extLst>
          </p:cNvPr>
          <p:cNvSpPr txBox="1"/>
          <p:nvPr/>
        </p:nvSpPr>
        <p:spPr>
          <a:xfrm flipH="1">
            <a:off x="8081202" y="322209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55CCDC-9957-BC8B-15AC-A39E3D8E2A39}"/>
              </a:ext>
            </a:extLst>
          </p:cNvPr>
          <p:cNvSpPr txBox="1"/>
          <p:nvPr/>
        </p:nvSpPr>
        <p:spPr>
          <a:xfrm flipH="1">
            <a:off x="8612324" y="231632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9CACBA7-795C-A6FF-CC51-8F273F49F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1589"/>
                  </p:ext>
                </p:extLst>
              </p:nvPr>
            </p:nvGraphicFramePr>
            <p:xfrm>
              <a:off x="6571022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B9CACBA7-795C-A6FF-CC51-8F273F49FE0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21589"/>
                  </p:ext>
                </p:extLst>
              </p:nvPr>
            </p:nvGraphicFramePr>
            <p:xfrm>
              <a:off x="6571022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250" r="-600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1250" r="-75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01250" r="-600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101250" r="-75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203797" r="-600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203797" r="-75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300000" r="-6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300000" r="-75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400000" r="-600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400000" r="-75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C5930A0E-4F3B-72B3-1492-FDA9DB139A2A}"/>
              </a:ext>
            </a:extLst>
          </p:cNvPr>
          <p:cNvSpPr/>
          <p:nvPr/>
        </p:nvSpPr>
        <p:spPr>
          <a:xfrm>
            <a:off x="6519091" y="5473098"/>
            <a:ext cx="3037858" cy="975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5EAB0F-A9CA-921C-FF68-94F9C6B19E2A}"/>
              </a:ext>
            </a:extLst>
          </p:cNvPr>
          <p:cNvSpPr/>
          <p:nvPr/>
        </p:nvSpPr>
        <p:spPr>
          <a:xfrm>
            <a:off x="7383575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F725DE-A9C5-3EDA-7D16-5E864B406984}"/>
              </a:ext>
            </a:extLst>
          </p:cNvPr>
          <p:cNvSpPr/>
          <p:nvPr/>
        </p:nvSpPr>
        <p:spPr>
          <a:xfrm>
            <a:off x="8630808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D10803C-3F6C-BBCF-F670-D7B87AED13B9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C4394CA-27C6-BE77-A1F8-D7A0CD667DD8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DF9E829-65C2-8492-077F-D08C04A08B6E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D58D295-7816-5DE3-98D3-4605B351F359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EFC1DB0-4141-5ED5-BFE0-B95F7F898308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14904CE-11F9-483A-F030-6DE567BBF725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138B4-2511-78FA-8FF6-43B8FDC8DBFE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63F70F8-49D7-07B7-E511-C93336BCF94E}"/>
                </a:ext>
              </a:extLst>
            </p:cNvPr>
            <p:cNvCxnSpPr>
              <a:stCxn id="37" idx="6"/>
              <a:endCxn id="38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35">
              <a:extLst>
                <a:ext uri="{FF2B5EF4-FFF2-40B4-BE49-F238E27FC236}">
                  <a16:creationId xmlns:a16="http://schemas.microsoft.com/office/drawing/2014/main" id="{78B3247E-5E29-FD24-C91F-3828247C0E7D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893AB63-3FCF-17DA-536B-E16396631546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75C9A7-34E1-A3F0-D5D4-740DD92D221F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7F6859-DA8F-DB3F-FC56-29BF9868B3E6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6F0A419-152D-E16C-C93E-46F69C525420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0C7FF08-B7D6-13F9-7154-117BA01B7549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47" name="Curved Connector 41">
              <a:extLst>
                <a:ext uri="{FF2B5EF4-FFF2-40B4-BE49-F238E27FC236}">
                  <a16:creationId xmlns:a16="http://schemas.microsoft.com/office/drawing/2014/main" id="{D150810F-7FD6-C2F8-149D-3E924126A9D9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2">
              <a:extLst>
                <a:ext uri="{FF2B5EF4-FFF2-40B4-BE49-F238E27FC236}">
                  <a16:creationId xmlns:a16="http://schemas.microsoft.com/office/drawing/2014/main" id="{0406DB72-5D37-89B0-B593-9A953954A886}"/>
                </a:ext>
              </a:extLst>
            </p:cNvPr>
            <p:cNvCxnSpPr>
              <a:stCxn id="38" idx="1"/>
              <a:endCxn id="38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3">
              <a:extLst>
                <a:ext uri="{FF2B5EF4-FFF2-40B4-BE49-F238E27FC236}">
                  <a16:creationId xmlns:a16="http://schemas.microsoft.com/office/drawing/2014/main" id="{151A5614-8D4A-1440-C5B6-A39A9DECE031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11504C-175B-AA52-CFBE-D5A6D72590F3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DF4350B-2D03-CD4B-9939-DADAA7583C1A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5F55B31-9BC8-3F87-086B-3896B6C6632B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EE81CC8-30DB-A153-3694-056D477B19A5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6E9A7EC7-1C80-DF0C-933E-1D1A7098C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6E9A7EC7-1C80-DF0C-933E-1D1A7098C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E83CC212-F8D1-BC5E-B040-83CDB0C082B5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151952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25" grpId="0"/>
      <p:bldP spid="28" grpId="0"/>
      <p:bldP spid="3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36C65F-A999-963C-CF00-0B737B2547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536C65F-A999-963C-CF00-0B737B254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2FD12-B5FB-FD7F-6E94-60DB9BA0E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FE6262-4CCF-5644-11DF-D85F63CC9327}"/>
                  </a:ext>
                </a:extLst>
              </p:cNvPr>
              <p:cNvSpPr txBox="1"/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FE6262-4CCF-5644-11DF-D85F63CC9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ADFC-A3FE-9F2B-F713-1B7B0D887CD3}"/>
                  </a:ext>
                </a:extLst>
              </p:cNvPr>
              <p:cNvSpPr txBox="1"/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26ADFC-A3FE-9F2B-F713-1B7B0D887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02FA6-30CB-A918-D266-087931599A2F}"/>
                  </a:ext>
                </a:extLst>
              </p:cNvPr>
              <p:cNvSpPr txBox="1"/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202FA6-30CB-A918-D266-08793159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F7675-929F-137C-B253-C0CFEBBA4697}"/>
                  </a:ext>
                </a:extLst>
              </p:cNvPr>
              <p:cNvSpPr txBox="1"/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7F7675-929F-137C-B253-C0CFEBBA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A097DF-CC28-C43E-77CA-AFB356A7111B}"/>
                  </a:ext>
                </a:extLst>
              </p:cNvPr>
              <p:cNvSpPr txBox="1"/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A097DF-CC28-C43E-77CA-AFB356A71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7EB661-C6B6-9ABF-C5F5-29060AB98ED7}"/>
                  </a:ext>
                </a:extLst>
              </p:cNvPr>
              <p:cNvSpPr txBox="1"/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7EB661-C6B6-9ABF-C5F5-29060AB9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87B0B1E-A3C0-9039-5724-1A0330926AA3}"/>
              </a:ext>
            </a:extLst>
          </p:cNvPr>
          <p:cNvSpPr/>
          <p:nvPr/>
        </p:nvSpPr>
        <p:spPr>
          <a:xfrm>
            <a:off x="6425473" y="228857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093406-BBA6-FE5E-A128-356A82A31F5C}"/>
              </a:ext>
            </a:extLst>
          </p:cNvPr>
          <p:cNvCxnSpPr>
            <a:endCxn id="10" idx="2"/>
          </p:cNvCxnSpPr>
          <p:nvPr/>
        </p:nvCxnSpPr>
        <p:spPr>
          <a:xfrm>
            <a:off x="5892073" y="263147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D656133-6E48-7F48-0F73-AD796FB9263F}"/>
              </a:ext>
            </a:extLst>
          </p:cNvPr>
          <p:cNvSpPr/>
          <p:nvPr/>
        </p:nvSpPr>
        <p:spPr>
          <a:xfrm>
            <a:off x="9113890" y="230185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6A726A-DC9A-22D1-91E3-8D600833E6E4}"/>
              </a:ext>
            </a:extLst>
          </p:cNvPr>
          <p:cNvCxnSpPr>
            <a:stCxn id="10" idx="7"/>
            <a:endCxn id="18" idx="2"/>
          </p:cNvCxnSpPr>
          <p:nvPr/>
        </p:nvCxnSpPr>
        <p:spPr>
          <a:xfrm flipV="1">
            <a:off x="7010840" y="1047590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D4BA34-6D0E-B612-D773-AE63A4A6C251}"/>
              </a:ext>
            </a:extLst>
          </p:cNvPr>
          <p:cNvSpPr txBox="1"/>
          <p:nvPr/>
        </p:nvSpPr>
        <p:spPr>
          <a:xfrm flipH="1">
            <a:off x="6632431" y="144118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91B808-4FB8-EA2D-7FF0-80812020F5F8}"/>
              </a:ext>
            </a:extLst>
          </p:cNvPr>
          <p:cNvSpPr/>
          <p:nvPr/>
        </p:nvSpPr>
        <p:spPr>
          <a:xfrm>
            <a:off x="7761340" y="230185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47EC8-395A-3704-5925-667593FB9E7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7111273" y="2631470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8F5D36B-C213-1DA1-38A2-C0B4D93FF3CC}"/>
              </a:ext>
            </a:extLst>
          </p:cNvPr>
          <p:cNvCxnSpPr>
            <a:stCxn id="15" idx="6"/>
            <a:endCxn id="12" idx="2"/>
          </p:cNvCxnSpPr>
          <p:nvPr/>
        </p:nvCxnSpPr>
        <p:spPr>
          <a:xfrm>
            <a:off x="8447140" y="2644755"/>
            <a:ext cx="66675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E04109C-1CCA-1DF5-CEA6-A2F80F1B18FB}"/>
              </a:ext>
            </a:extLst>
          </p:cNvPr>
          <p:cNvSpPr/>
          <p:nvPr/>
        </p:nvSpPr>
        <p:spPr>
          <a:xfrm>
            <a:off x="7761340" y="70469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AF6405CC-4D8A-87CC-DB1A-877257C8F783}"/>
              </a:ext>
            </a:extLst>
          </p:cNvPr>
          <p:cNvCxnSpPr>
            <a:stCxn id="10" idx="1"/>
            <a:endCxn id="10" idx="7"/>
          </p:cNvCxnSpPr>
          <p:nvPr/>
        </p:nvCxnSpPr>
        <p:spPr>
          <a:xfrm rot="5400000" flipH="1" flipV="1">
            <a:off x="6768373" y="2146536"/>
            <a:ext cx="12700" cy="484934"/>
          </a:xfrm>
          <a:prstGeom prst="curvedConnector3">
            <a:avLst>
              <a:gd name="adj1" fmla="val 4762236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3240011E-FD8D-3640-07AB-AE68401552E6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16200000" flipH="1">
            <a:off x="8105939" y="1636803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02CCEA4-A794-EEC5-D5B0-B35B651CB893}"/>
              </a:ext>
            </a:extLst>
          </p:cNvPr>
          <p:cNvCxnSpPr/>
          <p:nvPr/>
        </p:nvCxnSpPr>
        <p:spPr>
          <a:xfrm flipV="1">
            <a:off x="7891269" y="1290057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9145B3-3EFD-5FC7-7D8F-873962C95A2D}"/>
              </a:ext>
            </a:extLst>
          </p:cNvPr>
          <p:cNvSpPr txBox="1"/>
          <p:nvPr/>
        </p:nvSpPr>
        <p:spPr>
          <a:xfrm flipH="1">
            <a:off x="7096429" y="151907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36650A-C4C2-083B-6CF5-89377A6ECD36}"/>
              </a:ext>
            </a:extLst>
          </p:cNvPr>
          <p:cNvSpPr txBox="1"/>
          <p:nvPr/>
        </p:nvSpPr>
        <p:spPr>
          <a:xfrm flipH="1">
            <a:off x="7553629" y="168314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8F38D-17AA-2202-EE69-7BFD62C00697}"/>
              </a:ext>
            </a:extLst>
          </p:cNvPr>
          <p:cNvSpPr txBox="1"/>
          <p:nvPr/>
        </p:nvSpPr>
        <p:spPr>
          <a:xfrm flipH="1">
            <a:off x="7253273" y="231679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C9A45E-B562-4FDB-88EF-B37D8100F904}"/>
              </a:ext>
            </a:extLst>
          </p:cNvPr>
          <p:cNvSpPr txBox="1"/>
          <p:nvPr/>
        </p:nvSpPr>
        <p:spPr>
          <a:xfrm flipH="1">
            <a:off x="7963214" y="323682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61A337-4898-019D-ED3A-8E4F5E4A3487}"/>
              </a:ext>
            </a:extLst>
          </p:cNvPr>
          <p:cNvSpPr txBox="1"/>
          <p:nvPr/>
        </p:nvSpPr>
        <p:spPr>
          <a:xfrm flipH="1">
            <a:off x="8582824" y="233105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4B1D69FE-B6CB-43B4-D57D-F116B59DD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548405"/>
                  </p:ext>
                </p:extLst>
              </p:nvPr>
            </p:nvGraphicFramePr>
            <p:xfrm>
              <a:off x="6571034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4B1D69FE-B6CB-43B4-D57D-F116B59DDF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9548405"/>
                  </p:ext>
                </p:extLst>
              </p:nvPr>
            </p:nvGraphicFramePr>
            <p:xfrm>
              <a:off x="6571034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250" r="-600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1250" r="-75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01250" r="-600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101250" r="-75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203797" r="-600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203797" r="-75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300000" r="-6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300000" r="-75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400000" r="-600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583" t="-400000" r="-75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4A1B324-A644-6A54-186D-0A618ECAFF53}"/>
              </a:ext>
            </a:extLst>
          </p:cNvPr>
          <p:cNvSpPr/>
          <p:nvPr/>
        </p:nvSpPr>
        <p:spPr>
          <a:xfrm>
            <a:off x="6519103" y="5473098"/>
            <a:ext cx="3037858" cy="9756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E96110A-7F5C-E87C-7109-1C8413AEDD74}"/>
              </a:ext>
            </a:extLst>
          </p:cNvPr>
          <p:cNvSpPr/>
          <p:nvPr/>
        </p:nvSpPr>
        <p:spPr>
          <a:xfrm>
            <a:off x="8630820" y="5049012"/>
            <a:ext cx="725574" cy="288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9E71CF4-4E39-B7C4-77A8-F315DE83C04F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3CF18CD-07EB-977B-513E-0B1FE0ECA50C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40660C-8C03-0BB5-F285-2ACF81E8E7AD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3EAA430-B77D-8305-3535-63C721496BF9}"/>
                </a:ext>
              </a:extLst>
            </p:cNvPr>
            <p:cNvCxnSpPr>
              <a:endCxn id="32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437344-17C5-C334-1FF0-311E7C657368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E849B6-30D9-9560-BBEB-9B7752E65D17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D025939-3D5A-A350-5B43-421423C14C85}"/>
                </a:ext>
              </a:extLst>
            </p:cNvPr>
            <p:cNvCxnSpPr>
              <a:stCxn id="32" idx="6"/>
              <a:endCxn id="34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A6D8704-7F09-E8AD-F781-9373592CB89F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urved Connector 35">
              <a:extLst>
                <a:ext uri="{FF2B5EF4-FFF2-40B4-BE49-F238E27FC236}">
                  <a16:creationId xmlns:a16="http://schemas.microsoft.com/office/drawing/2014/main" id="{670C5C2C-F684-D096-E464-E21D0A7848A2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7B204F-C90F-6AEE-23FC-D944470E4EAF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5DB750C-4E6C-4588-6AC7-77845B6BE9E1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60E44E-3936-0AEA-F634-2AECBD6A1503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40E7C1-7180-D1F3-DD23-E805E73032E2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07B05B2-DD0C-A364-584A-25A9C50931DE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44" name="Curved Connector 41">
              <a:extLst>
                <a:ext uri="{FF2B5EF4-FFF2-40B4-BE49-F238E27FC236}">
                  <a16:creationId xmlns:a16="http://schemas.microsoft.com/office/drawing/2014/main" id="{1465BB13-F7CC-8BD4-C9DA-0722D4CBEA23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2">
              <a:extLst>
                <a:ext uri="{FF2B5EF4-FFF2-40B4-BE49-F238E27FC236}">
                  <a16:creationId xmlns:a16="http://schemas.microsoft.com/office/drawing/2014/main" id="{DED15321-C65C-1317-06CF-A776D0C77242}"/>
                </a:ext>
              </a:extLst>
            </p:cNvPr>
            <p:cNvCxnSpPr>
              <a:stCxn id="35" idx="1"/>
              <a:endCxn id="35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43">
              <a:extLst>
                <a:ext uri="{FF2B5EF4-FFF2-40B4-BE49-F238E27FC236}">
                  <a16:creationId xmlns:a16="http://schemas.microsoft.com/office/drawing/2014/main" id="{D69C9AD7-5027-A91A-7877-A88D388B3AC5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B53E37-077B-48DE-ECA3-7C7C576182EA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738F510-7E58-7BAD-F794-2FF77556699C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6EC366B-80B6-E338-A8AD-B146420BBF7C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9AB1119D-F5D5-0942-404A-8182B92F4DE2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F6B38D3C-5157-4156-8A95-EEB77E5FA6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Table 50">
                <a:extLst>
                  <a:ext uri="{FF2B5EF4-FFF2-40B4-BE49-F238E27FC236}">
                    <a16:creationId xmlns:a16="http://schemas.microsoft.com/office/drawing/2014/main" id="{F6B38D3C-5157-4156-8A95-EEB77E5FA6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A7E78176-C174-F2B0-28B5-5ECA3808C8AD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4122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2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1C16F-DAD3-BA2B-770C-4B2AE006E80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221C16F-DAD3-BA2B-770C-4B2AE006E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05645-2200-F4ED-6EE4-B0997C166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57BE56-0529-33D8-0B2D-212281B5A9DF}"/>
                  </a:ext>
                </a:extLst>
              </p:cNvPr>
              <p:cNvSpPr txBox="1"/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57BE56-0529-33D8-0B2D-212281B5A9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8F7A9-E9C9-7B71-96D2-DC23F44406D0}"/>
                  </a:ext>
                </a:extLst>
              </p:cNvPr>
              <p:cNvSpPr txBox="1"/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D8F7A9-E9C9-7B71-96D2-DC23F4440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19280-33CD-CAC7-B499-1A548DF85896}"/>
                  </a:ext>
                </a:extLst>
              </p:cNvPr>
              <p:cNvSpPr txBox="1"/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919280-33CD-CAC7-B499-1A548DF85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EFB03-FBEE-8561-737F-209F4822489E}"/>
                  </a:ext>
                </a:extLst>
              </p:cNvPr>
              <p:cNvSpPr txBox="1"/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EFB03-FBEE-8561-737F-209F4822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65F906-73A3-ADB0-5A6B-0D082D8ECB35}"/>
                  </a:ext>
                </a:extLst>
              </p:cNvPr>
              <p:cNvSpPr txBox="1"/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C65F906-73A3-ADB0-5A6B-0D082D8EC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blipFill>
                <a:blip r:embed="rId7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8E19B5-1144-C985-E494-99927474CB94}"/>
                  </a:ext>
                </a:extLst>
              </p:cNvPr>
              <p:cNvSpPr txBox="1"/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8E19B5-1144-C985-E494-99927474C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FC9D6-40D9-F632-3001-88511122CCD2}"/>
                  </a:ext>
                </a:extLst>
              </p:cNvPr>
              <p:cNvSpPr txBox="1"/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3FC9D6-40D9-F632-3001-88511122C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F0D8F-A6FA-70C1-C051-1F37A33ABED9}"/>
                  </a:ext>
                </a:extLst>
              </p:cNvPr>
              <p:cNvSpPr txBox="1"/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6F0D8F-A6FA-70C1-C051-1F37A33AB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A9E49A6A-0837-4148-9FB4-4C7F4BF88441}"/>
              </a:ext>
            </a:extLst>
          </p:cNvPr>
          <p:cNvSpPr/>
          <p:nvPr/>
        </p:nvSpPr>
        <p:spPr>
          <a:xfrm>
            <a:off x="6381217" y="230333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B09224-11F4-D460-A2D2-C1A9A8696D35}"/>
              </a:ext>
            </a:extLst>
          </p:cNvPr>
          <p:cNvCxnSpPr>
            <a:endCxn id="12" idx="2"/>
          </p:cNvCxnSpPr>
          <p:nvPr/>
        </p:nvCxnSpPr>
        <p:spPr>
          <a:xfrm>
            <a:off x="5847817" y="2646232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68956FC-7B94-794B-862F-3155D9D6AF01}"/>
              </a:ext>
            </a:extLst>
          </p:cNvPr>
          <p:cNvSpPr/>
          <p:nvPr/>
        </p:nvSpPr>
        <p:spPr>
          <a:xfrm>
            <a:off x="9069634" y="231661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FCB853-790D-A960-F7AA-36941ADB8272}"/>
              </a:ext>
            </a:extLst>
          </p:cNvPr>
          <p:cNvCxnSpPr>
            <a:stCxn id="12" idx="7"/>
            <a:endCxn id="20" idx="2"/>
          </p:cNvCxnSpPr>
          <p:nvPr/>
        </p:nvCxnSpPr>
        <p:spPr>
          <a:xfrm flipV="1">
            <a:off x="6966584" y="1062352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1D6611-9EAE-CCFF-97CC-10BAB84D5C70}"/>
              </a:ext>
            </a:extLst>
          </p:cNvPr>
          <p:cNvSpPr txBox="1"/>
          <p:nvPr/>
        </p:nvSpPr>
        <p:spPr>
          <a:xfrm flipH="1">
            <a:off x="6588175" y="145594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447115-92E7-7DD4-ED1A-AF2AD073252B}"/>
              </a:ext>
            </a:extLst>
          </p:cNvPr>
          <p:cNvSpPr/>
          <p:nvPr/>
        </p:nvSpPr>
        <p:spPr>
          <a:xfrm>
            <a:off x="7717084" y="231661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0C12EC1-E715-69C1-0536-530A09FC8AB3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7067017" y="2646232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55152D-0739-68E0-BA02-BD1E46ABDBCE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8402884" y="2659517"/>
            <a:ext cx="66675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EFCC4EF-C46D-D973-FD35-F97AFA1233AF}"/>
              </a:ext>
            </a:extLst>
          </p:cNvPr>
          <p:cNvSpPr/>
          <p:nvPr/>
        </p:nvSpPr>
        <p:spPr>
          <a:xfrm>
            <a:off x="7717084" y="71945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5772926-5B62-6F19-26FD-8FA63857E68C}"/>
              </a:ext>
            </a:extLst>
          </p:cNvPr>
          <p:cNvCxnSpPr>
            <a:stCxn id="12" idx="1"/>
            <a:endCxn id="12" idx="7"/>
          </p:cNvCxnSpPr>
          <p:nvPr/>
        </p:nvCxnSpPr>
        <p:spPr>
          <a:xfrm rot="5400000" flipH="1" flipV="1">
            <a:off x="6724117" y="2161298"/>
            <a:ext cx="12700" cy="484934"/>
          </a:xfrm>
          <a:prstGeom prst="curvedConnector3">
            <a:avLst>
              <a:gd name="adj1" fmla="val 4647953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1208675-D3E8-1408-B8ED-827DCA7F0EB4}"/>
              </a:ext>
            </a:extLst>
          </p:cNvPr>
          <p:cNvCxnSpPr>
            <a:stCxn id="12" idx="4"/>
            <a:endCxn id="14" idx="4"/>
          </p:cNvCxnSpPr>
          <p:nvPr/>
        </p:nvCxnSpPr>
        <p:spPr>
          <a:xfrm rot="16200000" flipH="1">
            <a:off x="8061683" y="165156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3403CD-930D-3E1A-2D46-D744D41CA7E2}"/>
              </a:ext>
            </a:extLst>
          </p:cNvPr>
          <p:cNvCxnSpPr/>
          <p:nvPr/>
        </p:nvCxnSpPr>
        <p:spPr>
          <a:xfrm flipV="1">
            <a:off x="7832265" y="1304819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1A461A-EC86-A08A-1F38-4062755D0369}"/>
              </a:ext>
            </a:extLst>
          </p:cNvPr>
          <p:cNvSpPr txBox="1"/>
          <p:nvPr/>
        </p:nvSpPr>
        <p:spPr>
          <a:xfrm flipH="1">
            <a:off x="7052173" y="153384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DB9842-E0A7-5C77-A9ED-BAE93C0E62CB}"/>
              </a:ext>
            </a:extLst>
          </p:cNvPr>
          <p:cNvSpPr txBox="1"/>
          <p:nvPr/>
        </p:nvSpPr>
        <p:spPr>
          <a:xfrm flipH="1">
            <a:off x="7509373" y="169790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9A45EB-A6EC-6888-2C62-AF282FA01F3A}"/>
              </a:ext>
            </a:extLst>
          </p:cNvPr>
          <p:cNvSpPr txBox="1"/>
          <p:nvPr/>
        </p:nvSpPr>
        <p:spPr>
          <a:xfrm flipH="1">
            <a:off x="7209017" y="233155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B3A432-74E5-42F6-5F69-43435B7E2FB6}"/>
              </a:ext>
            </a:extLst>
          </p:cNvPr>
          <p:cNvSpPr txBox="1"/>
          <p:nvPr/>
        </p:nvSpPr>
        <p:spPr>
          <a:xfrm flipH="1">
            <a:off x="7918958" y="325158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484288-F285-81EA-990D-0BC10DEF4E28}"/>
              </a:ext>
            </a:extLst>
          </p:cNvPr>
          <p:cNvSpPr txBox="1"/>
          <p:nvPr/>
        </p:nvSpPr>
        <p:spPr>
          <a:xfrm flipH="1">
            <a:off x="8538568" y="234582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DFFB808-9EF3-819F-430B-5F838322E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1595"/>
                  </p:ext>
                </p:extLst>
              </p:nvPr>
            </p:nvGraphicFramePr>
            <p:xfrm>
              <a:off x="6571022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DFFB808-9EF3-819F-430B-5F838322EF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51595"/>
                  </p:ext>
                </p:extLst>
              </p:nvPr>
            </p:nvGraphicFramePr>
            <p:xfrm>
              <a:off x="6571022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250" r="-600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1250" r="-75000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01250" r="-600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101250" r="-75000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203797" r="-600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203797" r="-75000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300000" r="-600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300000" r="-75000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400000" r="-600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583" t="-400000" r="-75000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518FF7FD-7BEB-28E3-1867-31B46C97E211}"/>
              </a:ext>
            </a:extLst>
          </p:cNvPr>
          <p:cNvSpPr/>
          <p:nvPr/>
        </p:nvSpPr>
        <p:spPr>
          <a:xfrm>
            <a:off x="6519091" y="5961521"/>
            <a:ext cx="3037858" cy="505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94AECB-73E4-B8EF-DE1C-C858470283C5}"/>
              </a:ext>
            </a:extLst>
          </p:cNvPr>
          <p:cNvSpPr/>
          <p:nvPr/>
        </p:nvSpPr>
        <p:spPr>
          <a:xfrm>
            <a:off x="7414021" y="5557160"/>
            <a:ext cx="725574" cy="247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0FDBDB3-5293-4FA7-1B95-71337BEC5CD3}"/>
              </a:ext>
            </a:extLst>
          </p:cNvPr>
          <p:cNvSpPr/>
          <p:nvPr/>
        </p:nvSpPr>
        <p:spPr>
          <a:xfrm>
            <a:off x="8661254" y="5528132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8079D-2D6B-56C8-274F-5CDD9CBFA91C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A3F267-DC72-9AF0-96F9-4A83E4F767C4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847E56E-2E76-2AAF-32FD-8512505C0FDC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D9B121B-CEA6-0D6A-A14D-F4B30090E389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88E3A19-BFB6-4A18-92FD-BC5B3D73F1E3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5070837-E6FD-743C-7906-85C66E604535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39BE0B-35E0-2CE7-14A2-AFCD4DFE545A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5ED2FAB-78A6-18D5-E424-5AB3E4B4E797}"/>
                </a:ext>
              </a:extLst>
            </p:cNvPr>
            <p:cNvCxnSpPr>
              <a:stCxn id="37" idx="6"/>
              <a:endCxn id="38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35">
              <a:extLst>
                <a:ext uri="{FF2B5EF4-FFF2-40B4-BE49-F238E27FC236}">
                  <a16:creationId xmlns:a16="http://schemas.microsoft.com/office/drawing/2014/main" id="{BAA5DA87-78A2-5042-8ED9-44D0E97592B3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815E053-EE8B-7EBB-E6CC-08F98FE61346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B5D844D-9DF9-678B-4E62-6FDEF4BB5861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F787D18-60F3-7C0F-F6B0-4B52A9C5C61C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7E56291-0246-A1CF-E8AE-DD943A8D7148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2B28A14-D68D-4CA3-F8BB-9EA1B556295E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47" name="Curved Connector 41">
              <a:extLst>
                <a:ext uri="{FF2B5EF4-FFF2-40B4-BE49-F238E27FC236}">
                  <a16:creationId xmlns:a16="http://schemas.microsoft.com/office/drawing/2014/main" id="{20CB8392-2CE7-A961-C6A2-B64D6D33FD54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2">
              <a:extLst>
                <a:ext uri="{FF2B5EF4-FFF2-40B4-BE49-F238E27FC236}">
                  <a16:creationId xmlns:a16="http://schemas.microsoft.com/office/drawing/2014/main" id="{62C9C3D1-879D-F25F-49CB-42B38FDE94AE}"/>
                </a:ext>
              </a:extLst>
            </p:cNvPr>
            <p:cNvCxnSpPr>
              <a:stCxn id="38" idx="1"/>
              <a:endCxn id="38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3">
              <a:extLst>
                <a:ext uri="{FF2B5EF4-FFF2-40B4-BE49-F238E27FC236}">
                  <a16:creationId xmlns:a16="http://schemas.microsoft.com/office/drawing/2014/main" id="{3EF3E61C-D1BB-F896-5258-EDE254FEAF3B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0CEF46A-62D3-06D1-1C03-A8E0B61485D5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0E47E22-4287-55BD-B24E-0164516DDE5C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7648D11-CD8B-86F6-0B80-8DC290519F73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93694691-FA75-8E97-6585-E3C86A961A2B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4BFD0408-38D7-B8ED-7B87-B1DAF7DD7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Table 53">
                <a:extLst>
                  <a:ext uri="{FF2B5EF4-FFF2-40B4-BE49-F238E27FC236}">
                    <a16:creationId xmlns:a16="http://schemas.microsoft.com/office/drawing/2014/main" id="{4BFD0408-38D7-B8ED-7B87-B1DAF7DD74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501907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3154C50D-893D-AB71-3234-FD9031D1E79B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355847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3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5731-58C9-7A49-791C-05AE28FB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73843-ADDB-24EC-BB35-3E59369C2EAA}"/>
                  </a:ext>
                </a:extLst>
              </p:cNvPr>
              <p:cNvSpPr txBox="1"/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473843-ADDB-24EC-BB35-3E59369C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4982789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D28FD-743D-1382-7F01-C1A4827D4DDE}"/>
                  </a:ext>
                </a:extLst>
              </p:cNvPr>
              <p:cNvSpPr txBox="1"/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9D28FD-743D-1382-7F01-C1A4827D4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9DB6B-D0CC-28FE-4CB6-48F680D52AC8}"/>
                  </a:ext>
                </a:extLst>
              </p:cNvPr>
              <p:cNvSpPr txBox="1"/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2F9DB6B-D0CC-28FE-4CB6-48F680D5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ABC09-BF6D-142A-7D02-EEFE442B47CD}"/>
                  </a:ext>
                </a:extLst>
              </p:cNvPr>
              <p:cNvSpPr txBox="1"/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0ABC09-BF6D-142A-7D02-EEFE442B4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E91C5A-269E-DE67-18BD-D014BADF499C}"/>
                  </a:ext>
                </a:extLst>
              </p:cNvPr>
              <p:cNvSpPr txBox="1"/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E91C5A-269E-DE67-18BD-D014BADF4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D59F18-0C02-41AF-B4A2-443BCAC15FA9}"/>
                  </a:ext>
                </a:extLst>
              </p:cNvPr>
              <p:cNvSpPr txBox="1"/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1D59F18-0C02-41AF-B4A2-443BCAC15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851E9EF5-6961-2C5C-8539-140830E6A3C3}"/>
              </a:ext>
            </a:extLst>
          </p:cNvPr>
          <p:cNvSpPr/>
          <p:nvPr/>
        </p:nvSpPr>
        <p:spPr>
          <a:xfrm>
            <a:off x="6424239" y="229593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DCA1AF-242B-A738-027D-C16A9133E463}"/>
              </a:ext>
            </a:extLst>
          </p:cNvPr>
          <p:cNvCxnSpPr>
            <a:endCxn id="10" idx="2"/>
          </p:cNvCxnSpPr>
          <p:nvPr/>
        </p:nvCxnSpPr>
        <p:spPr>
          <a:xfrm>
            <a:off x="5890839" y="2638832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37874E1-CA83-B7FE-0831-B0BB57803775}"/>
              </a:ext>
            </a:extLst>
          </p:cNvPr>
          <p:cNvSpPr/>
          <p:nvPr/>
        </p:nvSpPr>
        <p:spPr>
          <a:xfrm>
            <a:off x="9112656" y="230921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EABD41-62CF-52AC-F50B-EF4B8A03F44D}"/>
              </a:ext>
            </a:extLst>
          </p:cNvPr>
          <p:cNvCxnSpPr>
            <a:stCxn id="10" idx="7"/>
            <a:endCxn id="19" idx="2"/>
          </p:cNvCxnSpPr>
          <p:nvPr/>
        </p:nvCxnSpPr>
        <p:spPr>
          <a:xfrm flipV="1">
            <a:off x="7009606" y="1054952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2EB9E66-79BE-3953-1EA8-7DD62B44CB6B}"/>
              </a:ext>
            </a:extLst>
          </p:cNvPr>
          <p:cNvSpPr txBox="1"/>
          <p:nvPr/>
        </p:nvSpPr>
        <p:spPr>
          <a:xfrm flipH="1">
            <a:off x="6631197" y="144854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0BD6D89-61C7-BD36-25E5-312F0E7D1A37}"/>
              </a:ext>
            </a:extLst>
          </p:cNvPr>
          <p:cNvSpPr/>
          <p:nvPr/>
        </p:nvSpPr>
        <p:spPr>
          <a:xfrm>
            <a:off x="7760106" y="230921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049ED0-E0C5-D1A8-825F-D52A7C189600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7110039" y="2638832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DA0694-05E5-AD83-2581-AEDEE3E44BBE}"/>
              </a:ext>
            </a:extLst>
          </p:cNvPr>
          <p:cNvCxnSpPr>
            <a:stCxn id="15" idx="6"/>
            <a:endCxn id="12" idx="2"/>
          </p:cNvCxnSpPr>
          <p:nvPr/>
        </p:nvCxnSpPr>
        <p:spPr>
          <a:xfrm>
            <a:off x="8445906" y="2652117"/>
            <a:ext cx="66675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DA037C-C6C5-45B3-C4B2-CDA1175A7896}"/>
              </a:ext>
            </a:extLst>
          </p:cNvPr>
          <p:cNvCxnSpPr>
            <a:stCxn id="19" idx="6"/>
          </p:cNvCxnSpPr>
          <p:nvPr/>
        </p:nvCxnSpPr>
        <p:spPr>
          <a:xfrm>
            <a:off x="8445906" y="1054952"/>
            <a:ext cx="802691" cy="139193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26C8178-F78E-5230-FA71-0BF86C74CF84}"/>
              </a:ext>
            </a:extLst>
          </p:cNvPr>
          <p:cNvSpPr/>
          <p:nvPr/>
        </p:nvSpPr>
        <p:spPr>
          <a:xfrm>
            <a:off x="7760106" y="71205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23A7721E-4B5B-14EC-24F8-895B60CE9EF0}"/>
              </a:ext>
            </a:extLst>
          </p:cNvPr>
          <p:cNvCxnSpPr>
            <a:stCxn id="10" idx="1"/>
            <a:endCxn id="10" idx="7"/>
          </p:cNvCxnSpPr>
          <p:nvPr/>
        </p:nvCxnSpPr>
        <p:spPr>
          <a:xfrm rot="5400000" flipH="1" flipV="1">
            <a:off x="6767139" y="2153898"/>
            <a:ext cx="12700" cy="484934"/>
          </a:xfrm>
          <a:prstGeom prst="curvedConnector3">
            <a:avLst>
              <a:gd name="adj1" fmla="val 4762244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87E35FE0-2E18-0AB0-5514-7BDB93786B6A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16200000" flipH="1">
            <a:off x="8104705" y="164416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6D93512-35E4-B062-3F5D-9C95938DE067}"/>
              </a:ext>
            </a:extLst>
          </p:cNvPr>
          <p:cNvCxnSpPr>
            <a:stCxn id="19" idx="5"/>
            <a:endCxn id="15" idx="7"/>
          </p:cNvCxnSpPr>
          <p:nvPr/>
        </p:nvCxnSpPr>
        <p:spPr>
          <a:xfrm>
            <a:off x="8345473" y="1297419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5471C0-FE8D-D58C-BEFD-CA1A0AC8AE80}"/>
              </a:ext>
            </a:extLst>
          </p:cNvPr>
          <p:cNvCxnSpPr/>
          <p:nvPr/>
        </p:nvCxnSpPr>
        <p:spPr>
          <a:xfrm flipV="1">
            <a:off x="7875287" y="1297419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F9FE62F-B729-367D-3655-0642D61C04C4}"/>
              </a:ext>
            </a:extLst>
          </p:cNvPr>
          <p:cNvSpPr txBox="1"/>
          <p:nvPr/>
        </p:nvSpPr>
        <p:spPr>
          <a:xfrm flipH="1">
            <a:off x="7074306" y="151908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DD9801-F09D-B3A6-B539-024D38618066}"/>
              </a:ext>
            </a:extLst>
          </p:cNvPr>
          <p:cNvSpPr txBox="1"/>
          <p:nvPr/>
        </p:nvSpPr>
        <p:spPr>
          <a:xfrm flipH="1">
            <a:off x="7607706" y="168315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C1D1A4-DC1F-A3AE-DC69-06FB0A39487E}"/>
              </a:ext>
            </a:extLst>
          </p:cNvPr>
          <p:cNvSpPr txBox="1"/>
          <p:nvPr/>
        </p:nvSpPr>
        <p:spPr>
          <a:xfrm flipH="1">
            <a:off x="7252039" y="232415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C4F493-62E3-302E-67FE-89CE15F129B0}"/>
              </a:ext>
            </a:extLst>
          </p:cNvPr>
          <p:cNvSpPr txBox="1"/>
          <p:nvPr/>
        </p:nvSpPr>
        <p:spPr>
          <a:xfrm flipH="1">
            <a:off x="7961980" y="324418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F23BC9-6899-59A2-13FF-31DA0E15CA22}"/>
              </a:ext>
            </a:extLst>
          </p:cNvPr>
          <p:cNvSpPr txBox="1"/>
          <p:nvPr/>
        </p:nvSpPr>
        <p:spPr>
          <a:xfrm flipH="1">
            <a:off x="8581590" y="233842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C047C-C6BC-C02F-E19D-CD6FE8BA8DA3}"/>
              </a:ext>
            </a:extLst>
          </p:cNvPr>
          <p:cNvSpPr txBox="1"/>
          <p:nvPr/>
        </p:nvSpPr>
        <p:spPr>
          <a:xfrm flipH="1">
            <a:off x="8277614" y="168315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14ED95-8274-6AFB-F794-EE2A9CA70B32}"/>
              </a:ext>
            </a:extLst>
          </p:cNvPr>
          <p:cNvSpPr txBox="1"/>
          <p:nvPr/>
        </p:nvSpPr>
        <p:spPr>
          <a:xfrm flipH="1">
            <a:off x="8871322" y="160362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00E3E375-26D0-FD20-4531-6E4E2C610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035580"/>
                  </p:ext>
                </p:extLst>
              </p:nvPr>
            </p:nvGraphicFramePr>
            <p:xfrm>
              <a:off x="655628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00E3E375-26D0-FD20-4531-6E4E2C6105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7035580"/>
                  </p:ext>
                </p:extLst>
              </p:nvPr>
            </p:nvGraphicFramePr>
            <p:xfrm>
              <a:off x="6556283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DD67CD2-6816-AF19-1042-C6F518AF5E93}"/>
              </a:ext>
            </a:extLst>
          </p:cNvPr>
          <p:cNvSpPr/>
          <p:nvPr/>
        </p:nvSpPr>
        <p:spPr>
          <a:xfrm>
            <a:off x="8646515" y="5528132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BBB15F-472F-B7FF-1EC2-BF46435202EA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6453D2E-FDAC-5D35-84C5-CA8CEFF9C33C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5E9C47B-BD0D-392A-1594-34A45503EC84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1EBEA86-B6ED-DCBF-51AB-C8BB69CB7704}"/>
                </a:ext>
              </a:extLst>
            </p:cNvPr>
            <p:cNvCxnSpPr>
              <a:endCxn id="35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7837C4-070A-E969-A138-EDFC7173CBF9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8A6717E-E9D4-A9CE-210A-64F33814D4CC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684D6B-BD62-A3BF-A7CB-AEDC5FBB3C14}"/>
                </a:ext>
              </a:extLst>
            </p:cNvPr>
            <p:cNvCxnSpPr>
              <a:stCxn id="35" idx="6"/>
              <a:endCxn id="37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227C420-CFA4-DD0B-56BE-143DEC667C49}"/>
                </a:ext>
              </a:extLst>
            </p:cNvPr>
            <p:cNvCxnSpPr>
              <a:stCxn id="37" idx="6"/>
              <a:endCxn id="38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35">
              <a:extLst>
                <a:ext uri="{FF2B5EF4-FFF2-40B4-BE49-F238E27FC236}">
                  <a16:creationId xmlns:a16="http://schemas.microsoft.com/office/drawing/2014/main" id="{FB1A219F-DBC5-8031-42A1-B64E5224B9D8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6D415F8-3428-F72E-E277-FB81C92DCC64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BD020A1-02D8-E7BE-AD67-4A5A4166BA86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1A48C5B-5540-BB34-4C7B-4262A1A9AE4B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A2A7A35-BDA2-426E-897C-79BD45A34D8C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F7BF9A-F5DB-1BCE-BAC3-0C724FB47008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47" name="Curved Connector 41">
              <a:extLst>
                <a:ext uri="{FF2B5EF4-FFF2-40B4-BE49-F238E27FC236}">
                  <a16:creationId xmlns:a16="http://schemas.microsoft.com/office/drawing/2014/main" id="{5DF21819-2F50-61DE-0D5E-736544EDB6DC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urved Connector 42">
              <a:extLst>
                <a:ext uri="{FF2B5EF4-FFF2-40B4-BE49-F238E27FC236}">
                  <a16:creationId xmlns:a16="http://schemas.microsoft.com/office/drawing/2014/main" id="{3C9CD041-5AC0-5BFA-71B3-A6830A432E0A}"/>
                </a:ext>
              </a:extLst>
            </p:cNvPr>
            <p:cNvCxnSpPr>
              <a:stCxn id="38" idx="1"/>
              <a:endCxn id="38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urved Connector 43">
              <a:extLst>
                <a:ext uri="{FF2B5EF4-FFF2-40B4-BE49-F238E27FC236}">
                  <a16:creationId xmlns:a16="http://schemas.microsoft.com/office/drawing/2014/main" id="{16C8D9A4-B0C0-6682-B9F1-F103028A4003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84318AA-202E-342E-475B-1B17D51F4BE5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769FCA1-751C-F079-262C-640F1F2D3603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C693E5A-32E8-DE10-7868-2B7C68754BDB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24616334-B74A-4136-A5B1-B17D0C1BA9C6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3CDCE47-90E0-4977-89C2-933C3E9FB4E4}"/>
              </a:ext>
            </a:extLst>
          </p:cNvPr>
          <p:cNvSpPr/>
          <p:nvPr/>
        </p:nvSpPr>
        <p:spPr>
          <a:xfrm>
            <a:off x="6519091" y="5961521"/>
            <a:ext cx="3037858" cy="505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609B4E80-7F40-3D80-B28E-1FDAACB48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61029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609B4E80-7F40-3D80-B28E-1FDAACB489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661029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AE6ED00D-6DAC-5D0A-1806-480AA287B69C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8929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29" grpId="0"/>
      <p:bldP spid="30" grpId="0"/>
      <p:bldP spid="3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06BF-C0C3-0FE1-648A-6B003CBB4B0A}"/>
                  </a:ext>
                </a:extLst>
              </p:cNvPr>
              <p:cNvSpPr txBox="1"/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,^</m:t>
                          </m:r>
                        </m:e>
                      </m:d>
                    </m:oMath>
                  </m:oMathPara>
                </a14:m>
                <a:endParaRPr lang="en-IN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AE06BF-C0C3-0FE1-648A-6B003CBB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014412"/>
                <a:ext cx="1119268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382D0-421C-518E-7544-2312876B676F}"/>
                  </a:ext>
                </a:extLst>
              </p:cNvPr>
              <p:cNvSpPr txBox="1"/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5382D0-421C-518E-7544-2312876B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6764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194D3-2B53-BBE3-691C-EBE615C87849}"/>
                  </a:ext>
                </a:extLst>
              </p:cNvPr>
              <p:cNvSpPr txBox="1"/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2194D3-2B53-BBE3-691C-EBE615C8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581400"/>
                <a:ext cx="4595731" cy="400110"/>
              </a:xfrm>
              <a:prstGeom prst="rect">
                <a:avLst/>
              </a:prstGeom>
              <a:blipFill>
                <a:blip r:embed="rId5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8572C-FACA-ED0E-88A0-356042D51063}"/>
                  </a:ext>
                </a:extLst>
              </p:cNvPr>
              <p:cNvSpPr txBox="1"/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8572C-FACA-ED0E-88A0-356042D51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1148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29AD9-6538-2A75-447A-98F57558FD64}"/>
                  </a:ext>
                </a:extLst>
              </p:cNvPr>
              <p:cNvSpPr txBox="1"/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4C29AD9-6538-2A75-447A-98F57558F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4643735"/>
                <a:ext cx="3384840" cy="400110"/>
              </a:xfrm>
              <a:prstGeom prst="rect">
                <a:avLst/>
              </a:prstGeom>
              <a:blipFill>
                <a:blip r:embed="rId7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891BB-7977-ECF6-26A5-ABCD6E2481CE}"/>
                  </a:ext>
                </a:extLst>
              </p:cNvPr>
              <p:cNvSpPr txBox="1"/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95891BB-7977-ECF6-26A5-ABCD6E24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019628"/>
                <a:ext cx="3009900" cy="400110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78F0F-7B82-290A-E473-003CFA7A0091}"/>
                  </a:ext>
                </a:extLst>
              </p:cNvPr>
              <p:cNvSpPr txBox="1"/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378F0F-7B82-290A-E473-003CFA7A0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1476876"/>
                <a:ext cx="3559912" cy="8878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B0746-49EE-F6D0-AE28-99D1F88EE2CB}"/>
                  </a:ext>
                </a:extLst>
              </p:cNvPr>
              <p:cNvSpPr txBox="1"/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,0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56B0746-49EE-F6D0-AE28-99D1F88EE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2411535"/>
                <a:ext cx="3559912" cy="8878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D73CC344-8A7C-9DB1-83A9-3979F79265FF}"/>
              </a:ext>
            </a:extLst>
          </p:cNvPr>
          <p:cNvSpPr/>
          <p:nvPr/>
        </p:nvSpPr>
        <p:spPr>
          <a:xfrm>
            <a:off x="6300233" y="230122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DC865D-1496-E532-EB1D-F343195E28DB}"/>
              </a:ext>
            </a:extLst>
          </p:cNvPr>
          <p:cNvCxnSpPr>
            <a:endCxn id="12" idx="2"/>
          </p:cNvCxnSpPr>
          <p:nvPr/>
        </p:nvCxnSpPr>
        <p:spPr>
          <a:xfrm>
            <a:off x="5766833" y="2644122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0D17CD0-0388-AE68-5A83-F07812A78ACB}"/>
              </a:ext>
            </a:extLst>
          </p:cNvPr>
          <p:cNvSpPr/>
          <p:nvPr/>
        </p:nvSpPr>
        <p:spPr>
          <a:xfrm>
            <a:off x="8988650" y="231450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0E7039-78FC-CDDF-D264-6B159C0E1729}"/>
              </a:ext>
            </a:extLst>
          </p:cNvPr>
          <p:cNvCxnSpPr>
            <a:stCxn id="12" idx="7"/>
            <a:endCxn id="21" idx="2"/>
          </p:cNvCxnSpPr>
          <p:nvPr/>
        </p:nvCxnSpPr>
        <p:spPr>
          <a:xfrm flipV="1">
            <a:off x="6885600" y="1060242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3266E3-B4BE-AF64-DA7E-810A9C794206}"/>
              </a:ext>
            </a:extLst>
          </p:cNvPr>
          <p:cNvSpPr txBox="1"/>
          <p:nvPr/>
        </p:nvSpPr>
        <p:spPr>
          <a:xfrm flipH="1">
            <a:off x="6507191" y="145383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0C36534-484A-CD62-ED7D-0454D0FB0BA3}"/>
              </a:ext>
            </a:extLst>
          </p:cNvPr>
          <p:cNvSpPr/>
          <p:nvPr/>
        </p:nvSpPr>
        <p:spPr>
          <a:xfrm>
            <a:off x="7636100" y="2314507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1A8E77-647B-B86D-E02D-1B53742B51C8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6986033" y="2644122"/>
            <a:ext cx="650067" cy="1328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BC8780-7B5A-EDF1-8F5F-906D951D1012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>
            <a:off x="8321900" y="2657407"/>
            <a:ext cx="66675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52F9AB-BEFE-9640-DBE9-CA15728EF698}"/>
              </a:ext>
            </a:extLst>
          </p:cNvPr>
          <p:cNvCxnSpPr>
            <a:stCxn id="21" idx="6"/>
          </p:cNvCxnSpPr>
          <p:nvPr/>
        </p:nvCxnSpPr>
        <p:spPr>
          <a:xfrm>
            <a:off x="8321900" y="1060242"/>
            <a:ext cx="802691" cy="139193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68FD489-BBA0-CF9B-AEF2-52CEA58E0790}"/>
              </a:ext>
            </a:extLst>
          </p:cNvPr>
          <p:cNvSpPr/>
          <p:nvPr/>
        </p:nvSpPr>
        <p:spPr>
          <a:xfrm>
            <a:off x="7636100" y="71734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FDF5F3C-1F0E-C09D-D823-770EEC557A79}"/>
              </a:ext>
            </a:extLst>
          </p:cNvPr>
          <p:cNvCxnSpPr>
            <a:stCxn id="12" idx="1"/>
            <a:endCxn id="12" idx="7"/>
          </p:cNvCxnSpPr>
          <p:nvPr/>
        </p:nvCxnSpPr>
        <p:spPr>
          <a:xfrm rot="5400000" flipH="1" flipV="1">
            <a:off x="6643133" y="2159188"/>
            <a:ext cx="12700" cy="484934"/>
          </a:xfrm>
          <a:prstGeom prst="curvedConnector3">
            <a:avLst>
              <a:gd name="adj1" fmla="val 5105094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94C479E0-E890-C6DD-1691-0C96EBEE2AFC}"/>
              </a:ext>
            </a:extLst>
          </p:cNvPr>
          <p:cNvCxnSpPr>
            <a:stCxn id="12" idx="4"/>
            <a:endCxn id="14" idx="4"/>
          </p:cNvCxnSpPr>
          <p:nvPr/>
        </p:nvCxnSpPr>
        <p:spPr>
          <a:xfrm rot="16200000" flipH="1">
            <a:off x="7980699" y="1649455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59558C3-1065-22FC-AF3D-02F462AAC050}"/>
              </a:ext>
            </a:extLst>
          </p:cNvPr>
          <p:cNvCxnSpPr>
            <a:stCxn id="21" idx="5"/>
            <a:endCxn id="17" idx="7"/>
          </p:cNvCxnSpPr>
          <p:nvPr/>
        </p:nvCxnSpPr>
        <p:spPr>
          <a:xfrm>
            <a:off x="8221467" y="1302709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C55280-735D-D734-C534-B3A452DA5FDD}"/>
              </a:ext>
            </a:extLst>
          </p:cNvPr>
          <p:cNvCxnSpPr/>
          <p:nvPr/>
        </p:nvCxnSpPr>
        <p:spPr>
          <a:xfrm flipV="1">
            <a:off x="7751281" y="1302709"/>
            <a:ext cx="0" cy="111223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CF44D90-29B8-0FD7-91CE-D42274C0B928}"/>
              </a:ext>
            </a:extLst>
          </p:cNvPr>
          <p:cNvSpPr txBox="1"/>
          <p:nvPr/>
        </p:nvSpPr>
        <p:spPr>
          <a:xfrm flipH="1">
            <a:off x="6950300" y="152437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C17ADD-D1BE-F69F-950F-6B98EF8F58CE}"/>
              </a:ext>
            </a:extLst>
          </p:cNvPr>
          <p:cNvSpPr txBox="1"/>
          <p:nvPr/>
        </p:nvSpPr>
        <p:spPr>
          <a:xfrm flipH="1">
            <a:off x="7483700" y="168844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C5E907-FA2C-211E-F64A-921A3E690EEB}"/>
              </a:ext>
            </a:extLst>
          </p:cNvPr>
          <p:cNvSpPr txBox="1"/>
          <p:nvPr/>
        </p:nvSpPr>
        <p:spPr>
          <a:xfrm flipH="1">
            <a:off x="7128033" y="232944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EC25F2-0EDE-1A42-143D-F89BD022952B}"/>
              </a:ext>
            </a:extLst>
          </p:cNvPr>
          <p:cNvSpPr txBox="1"/>
          <p:nvPr/>
        </p:nvSpPr>
        <p:spPr>
          <a:xfrm flipH="1">
            <a:off x="7837974" y="324947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C1C164-6DC5-249E-EA9A-8118890E74A0}"/>
              </a:ext>
            </a:extLst>
          </p:cNvPr>
          <p:cNvSpPr txBox="1"/>
          <p:nvPr/>
        </p:nvSpPr>
        <p:spPr>
          <a:xfrm flipH="1">
            <a:off x="8457584" y="234371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8A1DBD-CF58-E2DD-71B8-477EF8462348}"/>
              </a:ext>
            </a:extLst>
          </p:cNvPr>
          <p:cNvSpPr txBox="1"/>
          <p:nvPr/>
        </p:nvSpPr>
        <p:spPr>
          <a:xfrm flipH="1">
            <a:off x="8153608" y="159983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555702-528A-3BC7-EF90-A31BE1E0A0AA}"/>
              </a:ext>
            </a:extLst>
          </p:cNvPr>
          <p:cNvSpPr txBox="1"/>
          <p:nvPr/>
        </p:nvSpPr>
        <p:spPr>
          <a:xfrm flipH="1">
            <a:off x="8747316" y="160891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2A278064-B6AE-0D21-3744-0296D2D75A0F}"/>
              </a:ext>
            </a:extLst>
          </p:cNvPr>
          <p:cNvCxnSpPr>
            <a:stCxn id="14" idx="1"/>
            <a:endCxn id="14" idx="7"/>
          </p:cNvCxnSpPr>
          <p:nvPr/>
        </p:nvCxnSpPr>
        <p:spPr>
          <a:xfrm rot="5400000" flipH="1" flipV="1">
            <a:off x="9331550" y="2172473"/>
            <a:ext cx="12700" cy="484934"/>
          </a:xfrm>
          <a:prstGeom prst="curvedConnector3">
            <a:avLst>
              <a:gd name="adj1" fmla="val 5219386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82512C-154F-14A2-BFF0-5AD86F7DD253}"/>
              </a:ext>
            </a:extLst>
          </p:cNvPr>
          <p:cNvSpPr txBox="1"/>
          <p:nvPr/>
        </p:nvSpPr>
        <p:spPr>
          <a:xfrm flipH="1">
            <a:off x="9532348" y="1982899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44CE58A-A834-97A6-D064-C755A33DDF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44647"/>
                  </p:ext>
                </p:extLst>
              </p:nvPr>
            </p:nvGraphicFramePr>
            <p:xfrm>
              <a:off x="6556281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744CE58A-A834-97A6-D064-C755A33DDF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344647"/>
                  </p:ext>
                </p:extLst>
              </p:nvPr>
            </p:nvGraphicFramePr>
            <p:xfrm>
              <a:off x="6556281" y="4010785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429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9707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74157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5D77F482-626D-D6D7-7816-640681DA2690}"/>
              </a:ext>
            </a:extLst>
          </p:cNvPr>
          <p:cNvSpPr/>
          <p:nvPr/>
        </p:nvSpPr>
        <p:spPr>
          <a:xfrm>
            <a:off x="7260850" y="5990653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A61741-A9A8-E702-CD7F-8E9E208317E4}"/>
              </a:ext>
            </a:extLst>
          </p:cNvPr>
          <p:cNvSpPr/>
          <p:nvPr/>
        </p:nvSpPr>
        <p:spPr>
          <a:xfrm>
            <a:off x="8660242" y="6032278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6459827-9D65-B4EA-6E34-F01A194AE201}"/>
              </a:ext>
            </a:extLst>
          </p:cNvPr>
          <p:cNvCxnSpPr/>
          <p:nvPr/>
        </p:nvCxnSpPr>
        <p:spPr>
          <a:xfrm>
            <a:off x="5134730" y="835827"/>
            <a:ext cx="0" cy="4572000"/>
          </a:xfrm>
          <a:prstGeom prst="line">
            <a:avLst/>
          </a:prstGeom>
          <a:ln>
            <a:solidFill>
              <a:srgbClr val="0E47A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B7DA91-A63C-AB71-197A-2D6D57985915}"/>
              </a:ext>
            </a:extLst>
          </p:cNvPr>
          <p:cNvGrpSpPr/>
          <p:nvPr/>
        </p:nvGrpSpPr>
        <p:grpSpPr>
          <a:xfrm>
            <a:off x="1578034" y="4684720"/>
            <a:ext cx="3534949" cy="1565058"/>
            <a:chOff x="3593516" y="3981450"/>
            <a:chExt cx="5169484" cy="19812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AA295E0-6DCD-9688-8204-6BE7BE9F69B5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C26D5F4-4E1E-C7FD-D892-0118C78A31D5}"/>
                </a:ext>
              </a:extLst>
            </p:cNvPr>
            <p:cNvCxnSpPr>
              <a:endCxn id="40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9D3F22-49FB-C626-7296-7D980045F05E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B83FC75-5AA8-FB1E-8284-EB4D7090966C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47554AB-4B7A-ADA3-7EFB-EC1D2096527B}"/>
                </a:ext>
              </a:extLst>
            </p:cNvPr>
            <p:cNvCxnSpPr>
              <a:stCxn id="40" idx="6"/>
              <a:endCxn id="42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BF947B1-0F37-2A20-0392-647E4A47F844}"/>
                </a:ext>
              </a:extLst>
            </p:cNvPr>
            <p:cNvCxnSpPr>
              <a:stCxn id="42" idx="6"/>
              <a:endCxn id="43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urved Connector 35">
              <a:extLst>
                <a:ext uri="{FF2B5EF4-FFF2-40B4-BE49-F238E27FC236}">
                  <a16:creationId xmlns:a16="http://schemas.microsoft.com/office/drawing/2014/main" id="{70C985B1-9525-4C09-46D8-B2DC6872F570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A430B1A-A3DB-4839-F45B-051C3F904866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10395AD-944F-D7BD-1B7E-B9D26E1894AC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B534C3A-B0B2-C5A1-DA9B-160C9D5A2BCC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CC49B8-240D-0407-DF8C-F35EE6DC9BB7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90C26A8-A971-C4F1-7482-808922AFCE1D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52" name="Curved Connector 41">
              <a:extLst>
                <a:ext uri="{FF2B5EF4-FFF2-40B4-BE49-F238E27FC236}">
                  <a16:creationId xmlns:a16="http://schemas.microsoft.com/office/drawing/2014/main" id="{11C7DC00-BF6D-BB39-38C3-05D522776263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urved Connector 42">
              <a:extLst>
                <a:ext uri="{FF2B5EF4-FFF2-40B4-BE49-F238E27FC236}">
                  <a16:creationId xmlns:a16="http://schemas.microsoft.com/office/drawing/2014/main" id="{0BEDC12C-B364-9534-8304-19529A7D6878}"/>
                </a:ext>
              </a:extLst>
            </p:cNvPr>
            <p:cNvCxnSpPr>
              <a:stCxn id="43" idx="1"/>
              <a:endCxn id="43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43">
              <a:extLst>
                <a:ext uri="{FF2B5EF4-FFF2-40B4-BE49-F238E27FC236}">
                  <a16:creationId xmlns:a16="http://schemas.microsoft.com/office/drawing/2014/main" id="{27FA90FF-E569-1044-9F22-8BC99517C3D6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2F75224-4530-5C34-E62D-991EBCF4884E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EA4AA1-A990-C285-954D-0821C6456B44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64F2DBD-AD46-B356-CA6F-EF8BA523A736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4F1E589D-10A1-5486-6F0F-E2ABEC9722BC}"/>
              </a:ext>
            </a:extLst>
          </p:cNvPr>
          <p:cNvSpPr/>
          <p:nvPr/>
        </p:nvSpPr>
        <p:spPr>
          <a:xfrm>
            <a:off x="2556073" y="6300995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DCF3F5F6-732B-FB6D-09EC-FCF494906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58122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Table 60">
                <a:extLst>
                  <a:ext uri="{FF2B5EF4-FFF2-40B4-BE49-F238E27FC236}">
                    <a16:creationId xmlns:a16="http://schemas.microsoft.com/office/drawing/2014/main" id="{DCF3F5F6-732B-FB6D-09EC-FCF494906D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58122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2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61CC1E5E-9A98-3E4F-CA96-958781D130E6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sp>
        <p:nvSpPr>
          <p:cNvPr id="64" name="Content Placeholder 63">
            <a:extLst>
              <a:ext uri="{FF2B5EF4-FFF2-40B4-BE49-F238E27FC236}">
                <a16:creationId xmlns:a16="http://schemas.microsoft.com/office/drawing/2014/main" id="{F6D19EE3-2092-476D-8ED2-A3785584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65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34" grpId="0"/>
      <p:bldP spid="3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ontent Placeholder 66">
            <a:extLst>
              <a:ext uri="{FF2B5EF4-FFF2-40B4-BE49-F238E27FC236}">
                <a16:creationId xmlns:a16="http://schemas.microsoft.com/office/drawing/2014/main" id="{92D7F193-C364-34BF-3C46-ACABB69A4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EB114-F752-2B43-E377-75A2DF7664A3}"/>
                  </a:ext>
                </a:extLst>
              </p:cNvPr>
              <p:cNvSpPr txBox="1"/>
              <p:nvPr/>
            </p:nvSpPr>
            <p:spPr>
              <a:xfrm>
                <a:off x="1309771" y="4114800"/>
                <a:ext cx="1281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EB114-F752-2B43-E377-75A2DF766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1" y="4114800"/>
                <a:ext cx="1281029" cy="400110"/>
              </a:xfrm>
              <a:prstGeom prst="rect">
                <a:avLst/>
              </a:prstGeom>
              <a:blipFill>
                <a:blip r:embed="rId3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20B236-BD2F-2733-3960-4A9E8B7708AC}"/>
                  </a:ext>
                </a:extLst>
              </p:cNvPr>
              <p:cNvSpPr txBox="1"/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N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I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I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20B236-BD2F-2733-3960-4A9E8B770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1143000"/>
                <a:ext cx="112218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5C82C1-E2D6-2E09-1108-AF1628DDBF1D}"/>
                  </a:ext>
                </a:extLst>
              </p:cNvPr>
              <p:cNvSpPr txBox="1"/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65C82C1-E2D6-2E09-1108-AF1628DDB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69" y="3048000"/>
                <a:ext cx="4982789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221BEF-455B-1A5D-2AE7-4570AB3AFEDE}"/>
                  </a:ext>
                </a:extLst>
              </p:cNvPr>
              <p:cNvSpPr txBox="1"/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𝛬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221BEF-455B-1A5D-2AE7-4570AB3AF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770" y="3581400"/>
                <a:ext cx="3646922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71421E-8589-9198-0059-DC58DE525441}"/>
                  </a:ext>
                </a:extLst>
              </p:cNvPr>
              <p:cNvSpPr txBox="1"/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IN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I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^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71421E-8589-9198-0059-DC58DE525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612" y="943476"/>
                <a:ext cx="3559912" cy="8878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D7AF3-9422-56DB-9141-38F97BD72C90}"/>
                  </a:ext>
                </a:extLst>
              </p:cNvPr>
              <p:cNvSpPr txBox="1"/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I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}</m:t>
                              </m:r>
                            </m:sub>
                            <m:sup/>
                            <m:e>
                              <m:r>
                                <a:rPr lang="en-I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ctrlP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I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nary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BD7AF3-9422-56DB-9141-38F97BD72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6" y="1878135"/>
                <a:ext cx="3559912" cy="88780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CD898A9-DA9C-06E8-DAE5-51B9C10D7BD3}"/>
              </a:ext>
            </a:extLst>
          </p:cNvPr>
          <p:cNvSpPr/>
          <p:nvPr/>
        </p:nvSpPr>
        <p:spPr>
          <a:xfrm>
            <a:off x="5141133" y="257448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5AC5BE-9196-C472-4BE4-79F7A2A1352D}"/>
              </a:ext>
            </a:extLst>
          </p:cNvPr>
          <p:cNvCxnSpPr/>
          <p:nvPr/>
        </p:nvCxnSpPr>
        <p:spPr>
          <a:xfrm>
            <a:off x="4607733" y="291738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FE08A61-8982-E09E-8B37-4CBD33155675}"/>
              </a:ext>
            </a:extLst>
          </p:cNvPr>
          <p:cNvSpPr/>
          <p:nvPr/>
        </p:nvSpPr>
        <p:spPr>
          <a:xfrm>
            <a:off x="7829550" y="258776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349FA3-E8C9-5821-ED11-2899F57EF9FB}"/>
              </a:ext>
            </a:extLst>
          </p:cNvPr>
          <p:cNvCxnSpPr>
            <a:stCxn id="10" idx="7"/>
            <a:endCxn id="20" idx="2"/>
          </p:cNvCxnSpPr>
          <p:nvPr/>
        </p:nvCxnSpPr>
        <p:spPr>
          <a:xfrm flipV="1">
            <a:off x="5726500" y="1333500"/>
            <a:ext cx="750500" cy="134141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B8C73AF-F8B5-8AD9-E565-F6957BADB9DE}"/>
              </a:ext>
            </a:extLst>
          </p:cNvPr>
          <p:cNvSpPr/>
          <p:nvPr/>
        </p:nvSpPr>
        <p:spPr>
          <a:xfrm>
            <a:off x="7879766" y="2641740"/>
            <a:ext cx="585367" cy="57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6F291A-40AF-067D-A85C-582FDC690ECB}"/>
              </a:ext>
            </a:extLst>
          </p:cNvPr>
          <p:cNvSpPr txBox="1"/>
          <p:nvPr/>
        </p:nvSpPr>
        <p:spPr>
          <a:xfrm flipH="1">
            <a:off x="5348091" y="172709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8C4E41-63CB-A16B-B299-0B4F181918CE}"/>
              </a:ext>
            </a:extLst>
          </p:cNvPr>
          <p:cNvSpPr/>
          <p:nvPr/>
        </p:nvSpPr>
        <p:spPr>
          <a:xfrm>
            <a:off x="6477000" y="257619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32A388-84C2-333F-FC47-44C99C5B6D5E}"/>
              </a:ext>
            </a:extLst>
          </p:cNvPr>
          <p:cNvCxnSpPr>
            <a:stCxn id="10" idx="6"/>
            <a:endCxn id="16" idx="2"/>
          </p:cNvCxnSpPr>
          <p:nvPr/>
        </p:nvCxnSpPr>
        <p:spPr>
          <a:xfrm>
            <a:off x="5826933" y="2917380"/>
            <a:ext cx="650067" cy="171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B171A4D-EC41-D7BF-1DE0-1C6025339434}"/>
              </a:ext>
            </a:extLst>
          </p:cNvPr>
          <p:cNvCxnSpPr>
            <a:stCxn id="16" idx="6"/>
            <a:endCxn id="12" idx="2"/>
          </p:cNvCxnSpPr>
          <p:nvPr/>
        </p:nvCxnSpPr>
        <p:spPr>
          <a:xfrm>
            <a:off x="7162800" y="2919090"/>
            <a:ext cx="666750" cy="11575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1BBD4B-AA6A-0A96-170F-752D5C712056}"/>
              </a:ext>
            </a:extLst>
          </p:cNvPr>
          <p:cNvCxnSpPr>
            <a:stCxn id="20" idx="6"/>
            <a:endCxn id="14" idx="1"/>
          </p:cNvCxnSpPr>
          <p:nvPr/>
        </p:nvCxnSpPr>
        <p:spPr>
          <a:xfrm>
            <a:off x="7162800" y="1333500"/>
            <a:ext cx="802691" cy="1391934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C81037F-6C59-0773-34E3-9BF51F69BBE3}"/>
              </a:ext>
            </a:extLst>
          </p:cNvPr>
          <p:cNvSpPr/>
          <p:nvPr/>
        </p:nvSpPr>
        <p:spPr>
          <a:xfrm>
            <a:off x="6477000" y="99060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636395-E4C4-102F-BF36-F8C0E76DECF6}"/>
              </a:ext>
            </a:extLst>
          </p:cNvPr>
          <p:cNvSpPr/>
          <p:nvPr/>
        </p:nvSpPr>
        <p:spPr>
          <a:xfrm>
            <a:off x="5191391" y="2631630"/>
            <a:ext cx="585367" cy="57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4E0229A4-89D8-3503-F1A7-4EBB55C77836}"/>
              </a:ext>
            </a:extLst>
          </p:cNvPr>
          <p:cNvCxnSpPr>
            <a:stCxn id="10" idx="1"/>
            <a:endCxn id="10" idx="7"/>
          </p:cNvCxnSpPr>
          <p:nvPr/>
        </p:nvCxnSpPr>
        <p:spPr>
          <a:xfrm rot="5400000" flipH="1" flipV="1">
            <a:off x="5484033" y="2432446"/>
            <a:ext cx="12700" cy="484934"/>
          </a:xfrm>
          <a:prstGeom prst="curvedConnector3">
            <a:avLst>
              <a:gd name="adj1" fmla="val 4762236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550A1143-512A-FCC7-4B8E-429EBBDA471D}"/>
              </a:ext>
            </a:extLst>
          </p:cNvPr>
          <p:cNvCxnSpPr>
            <a:stCxn id="10" idx="4"/>
            <a:endCxn id="12" idx="4"/>
          </p:cNvCxnSpPr>
          <p:nvPr/>
        </p:nvCxnSpPr>
        <p:spPr>
          <a:xfrm rot="16200000" flipH="1">
            <a:off x="6821599" y="1922713"/>
            <a:ext cx="13285" cy="2688417"/>
          </a:xfrm>
          <a:prstGeom prst="curvedConnector3">
            <a:avLst>
              <a:gd name="adj1" fmla="val 4356560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3F28CD-7B3A-4DAA-5C25-41D3E112D7A5}"/>
              </a:ext>
            </a:extLst>
          </p:cNvPr>
          <p:cNvCxnSpPr>
            <a:stCxn id="20" idx="5"/>
            <a:endCxn id="16" idx="7"/>
          </p:cNvCxnSpPr>
          <p:nvPr/>
        </p:nvCxnSpPr>
        <p:spPr>
          <a:xfrm>
            <a:off x="7062367" y="1575967"/>
            <a:ext cx="0" cy="11006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734CA6-2058-CDFD-BDA2-C71E2EF35C4A}"/>
              </a:ext>
            </a:extLst>
          </p:cNvPr>
          <p:cNvCxnSpPr>
            <a:cxnSpLocks/>
            <a:stCxn id="16" idx="1"/>
            <a:endCxn id="20" idx="3"/>
          </p:cNvCxnSpPr>
          <p:nvPr/>
        </p:nvCxnSpPr>
        <p:spPr>
          <a:xfrm flipV="1">
            <a:off x="6577433" y="1575967"/>
            <a:ext cx="0" cy="110065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92E96F1-5CD0-6BA9-31CF-5A421FE09DE7}"/>
              </a:ext>
            </a:extLst>
          </p:cNvPr>
          <p:cNvSpPr txBox="1"/>
          <p:nvPr/>
        </p:nvSpPr>
        <p:spPr>
          <a:xfrm flipH="1">
            <a:off x="5791200" y="179763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987117-B4E0-A46A-136A-5609E1470C48}"/>
              </a:ext>
            </a:extLst>
          </p:cNvPr>
          <p:cNvSpPr txBox="1"/>
          <p:nvPr/>
        </p:nvSpPr>
        <p:spPr>
          <a:xfrm flipH="1">
            <a:off x="6324600" y="196170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CA5A3E-87BA-4C79-DD28-4392C2D56BA3}"/>
              </a:ext>
            </a:extLst>
          </p:cNvPr>
          <p:cNvSpPr txBox="1"/>
          <p:nvPr/>
        </p:nvSpPr>
        <p:spPr>
          <a:xfrm flipH="1">
            <a:off x="5968933" y="260270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7FE89-9F42-3472-4B93-379E94B5E874}"/>
              </a:ext>
            </a:extLst>
          </p:cNvPr>
          <p:cNvSpPr txBox="1"/>
          <p:nvPr/>
        </p:nvSpPr>
        <p:spPr>
          <a:xfrm flipH="1">
            <a:off x="6678874" y="352273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0C6C57-6048-F3F4-9A38-73159EBFFAE7}"/>
              </a:ext>
            </a:extLst>
          </p:cNvPr>
          <p:cNvSpPr txBox="1"/>
          <p:nvPr/>
        </p:nvSpPr>
        <p:spPr>
          <a:xfrm flipH="1">
            <a:off x="7298484" y="261696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F48A7A-EEB6-D2DB-D1BE-D2A1382D2AC9}"/>
              </a:ext>
            </a:extLst>
          </p:cNvPr>
          <p:cNvSpPr txBox="1"/>
          <p:nvPr/>
        </p:nvSpPr>
        <p:spPr>
          <a:xfrm flipH="1">
            <a:off x="6994508" y="187308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BB9D21-9C65-CC39-8A18-DB194763CD7F}"/>
              </a:ext>
            </a:extLst>
          </p:cNvPr>
          <p:cNvSpPr txBox="1"/>
          <p:nvPr/>
        </p:nvSpPr>
        <p:spPr>
          <a:xfrm flipH="1">
            <a:off x="7588216" y="188217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D4A487AA-8A21-0F4E-343B-C061B7688829}"/>
              </a:ext>
            </a:extLst>
          </p:cNvPr>
          <p:cNvCxnSpPr>
            <a:stCxn id="12" idx="1"/>
            <a:endCxn id="12" idx="7"/>
          </p:cNvCxnSpPr>
          <p:nvPr/>
        </p:nvCxnSpPr>
        <p:spPr>
          <a:xfrm rot="5400000" flipH="1" flipV="1">
            <a:off x="8172450" y="2445731"/>
            <a:ext cx="12700" cy="484934"/>
          </a:xfrm>
          <a:prstGeom prst="curvedConnector3">
            <a:avLst>
              <a:gd name="adj1" fmla="val 5219386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AF908DA-0314-6865-63F6-434D23FB719A}"/>
              </a:ext>
            </a:extLst>
          </p:cNvPr>
          <p:cNvSpPr txBox="1"/>
          <p:nvPr/>
        </p:nvSpPr>
        <p:spPr>
          <a:xfrm flipH="1">
            <a:off x="8004157" y="168116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65A3F64-3286-27E6-1C65-EEC8BEA60D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86400" y="3923571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65A3F64-3286-27E6-1C65-EEC8BEA60D9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86400" y="3923571"/>
              <a:ext cx="2964180" cy="2423495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857" t="-1250" r="-598571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126" t="-1250" r="-75314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250" r="-1124" b="-4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857" t="-101250" r="-598571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126" t="-101250" r="-75314" b="-3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101250" r="-1124" b="-30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857" t="-203797" r="-598571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126" t="-203797" r="-75314" b="-205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203797" r="-1124" b="-205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857" t="-300000" r="-598571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126" t="-300000" r="-75314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300000" r="-1124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846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857" t="-400000" r="-598571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126" t="-400000" r="-75314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719" t="-400000" r="-1124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BE1AF148-3176-087D-5185-7A854A4F2183}"/>
              </a:ext>
            </a:extLst>
          </p:cNvPr>
          <p:cNvSpPr txBox="1"/>
          <p:nvPr/>
        </p:nvSpPr>
        <p:spPr>
          <a:xfrm>
            <a:off x="9040462" y="3384237"/>
            <a:ext cx="2868426" cy="6463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dirty="0"/>
              <a:t>Resulting NFA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C0438A-6546-4884-0E01-4555721FB768}"/>
              </a:ext>
            </a:extLst>
          </p:cNvPr>
          <p:cNvSpPr txBox="1"/>
          <p:nvPr/>
        </p:nvSpPr>
        <p:spPr>
          <a:xfrm>
            <a:off x="0" y="4724400"/>
            <a:ext cx="1295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Accepting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09AB1A-CA9D-CA9E-CAD7-E452AA7AD30F}"/>
                  </a:ext>
                </a:extLst>
              </p:cNvPr>
              <p:cNvSpPr txBox="1"/>
              <p:nvPr/>
            </p:nvSpPr>
            <p:spPr>
              <a:xfrm>
                <a:off x="1600200" y="4724400"/>
                <a:ext cx="388644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                otherwise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09AB1A-CA9D-CA9E-CAD7-E452AA7A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4724400"/>
                <a:ext cx="3886449" cy="707886"/>
              </a:xfrm>
              <a:prstGeom prst="rect">
                <a:avLst/>
              </a:prstGeom>
              <a:blipFill>
                <a:blip r:embed="rId10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07EE468C-2F56-21F1-CEC7-C74FDE24050B}"/>
              </a:ext>
            </a:extLst>
          </p:cNvPr>
          <p:cNvSpPr txBox="1"/>
          <p:nvPr/>
        </p:nvSpPr>
        <p:spPr>
          <a:xfrm>
            <a:off x="1173480" y="4800600"/>
            <a:ext cx="30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64ED94-66AA-7C05-0EF3-4F45DF33F40C}"/>
              </a:ext>
            </a:extLst>
          </p:cNvPr>
          <p:cNvSpPr txBox="1"/>
          <p:nvPr/>
        </p:nvSpPr>
        <p:spPr>
          <a:xfrm>
            <a:off x="1402080" y="4495800"/>
            <a:ext cx="30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</a:rPr>
              <a:t>{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2E753-E0B2-B128-55D2-DCB94B3425DC}"/>
              </a:ext>
            </a:extLst>
          </p:cNvPr>
          <p:cNvSpPr/>
          <p:nvPr/>
        </p:nvSpPr>
        <p:spPr>
          <a:xfrm>
            <a:off x="7496175" y="5876539"/>
            <a:ext cx="725574" cy="317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CD801D15-00C4-19BD-1291-10950E679945}"/>
              </a:ext>
            </a:extLst>
          </p:cNvPr>
          <p:cNvSpPr/>
          <p:nvPr/>
        </p:nvSpPr>
        <p:spPr>
          <a:xfrm>
            <a:off x="8591106" y="1028123"/>
            <a:ext cx="449356" cy="5318943"/>
          </a:xfrm>
          <a:prstGeom prst="righ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2BC1C8-A985-E1A6-FE06-BD48EDE19611}"/>
              </a:ext>
            </a:extLst>
          </p:cNvPr>
          <p:cNvSpPr/>
          <p:nvPr/>
        </p:nvSpPr>
        <p:spPr>
          <a:xfrm>
            <a:off x="5791200" y="6394443"/>
            <a:ext cx="2444535" cy="19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Transition table of NFA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AB55C919-17E2-31C9-2132-4FF89CED2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58122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400050" lvl="1" indent="0" algn="l">
                            <a:buFont typeface="+mj-lt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=^{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14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1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^(</m:t>
                                </m:r>
                                <m:nary>
                                  <m:naryPr>
                                    <m:chr m:val="⋃"/>
                                    <m:supHide m:val="on"/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</m:d>
                                  </m:sub>
                                  <m:sup/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𝜹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𝒂</m:t>
                                        </m:r>
                                      </m:e>
                                    </m:d>
                                  </m:e>
                                </m:nary>
                                <m:r>
                                  <a:rPr lang="en-US" sz="1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AB55C919-17E2-31C9-2132-4FF89CED20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9581225"/>
                  </p:ext>
                </p:extLst>
              </p:nvPr>
            </p:nvGraphicFramePr>
            <p:xfrm>
              <a:off x="9149687" y="722035"/>
              <a:ext cx="3042313" cy="102080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3659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44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446" t="-95161" r="-124554" b="-4387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81522" t="-95161" r="-1087" b="-4387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6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446" t="-114151" r="-124554" b="-1566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81522" t="-114151" r="-1087" b="-1566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468DF9FD-A76D-22D0-160C-E7900F81EAC0}"/>
              </a:ext>
            </a:extLst>
          </p:cNvPr>
          <p:cNvSpPr/>
          <p:nvPr/>
        </p:nvSpPr>
        <p:spPr>
          <a:xfrm>
            <a:off x="9947849" y="1779220"/>
            <a:ext cx="1285208" cy="378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  <a:latin typeface="+mj-lt"/>
              </a:rPr>
              <a:t>Formula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8FAE604-AE03-29B0-0B9B-E7376E860835}"/>
              </a:ext>
            </a:extLst>
          </p:cNvPr>
          <p:cNvGrpSpPr/>
          <p:nvPr/>
        </p:nvGrpSpPr>
        <p:grpSpPr>
          <a:xfrm>
            <a:off x="8478035" y="4560193"/>
            <a:ext cx="3534949" cy="1565058"/>
            <a:chOff x="3593516" y="3981450"/>
            <a:chExt cx="5169484" cy="19812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39EA5D3-6700-875E-6AFB-049B20F9875D}"/>
                </a:ext>
              </a:extLst>
            </p:cNvPr>
            <p:cNvSpPr/>
            <p:nvPr/>
          </p:nvSpPr>
          <p:spPr>
            <a:xfrm>
              <a:off x="412691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A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A2B8936-D1E0-646F-8F7C-8D2382D3C070}"/>
                </a:ext>
              </a:extLst>
            </p:cNvPr>
            <p:cNvCxnSpPr>
              <a:endCxn id="48" idx="2"/>
            </p:cNvCxnSpPr>
            <p:nvPr/>
          </p:nvCxnSpPr>
          <p:spPr>
            <a:xfrm>
              <a:off x="3593516" y="5619750"/>
              <a:ext cx="53340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20F35C0-FF6A-7578-492F-7FCEDA26608A}"/>
                </a:ext>
              </a:extLst>
            </p:cNvPr>
            <p:cNvSpPr/>
            <p:nvPr/>
          </p:nvSpPr>
          <p:spPr>
            <a:xfrm>
              <a:off x="6041896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B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6654144-64D6-32AB-9305-4650A8F48781}"/>
                </a:ext>
              </a:extLst>
            </p:cNvPr>
            <p:cNvSpPr/>
            <p:nvPr/>
          </p:nvSpPr>
          <p:spPr>
            <a:xfrm>
              <a:off x="8077200" y="52768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D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BA0C677-8B3F-BA7C-C8A6-CD794C75FAFB}"/>
                </a:ext>
              </a:extLst>
            </p:cNvPr>
            <p:cNvCxnSpPr>
              <a:stCxn id="48" idx="6"/>
              <a:endCxn id="50" idx="2"/>
            </p:cNvCxnSpPr>
            <p:nvPr/>
          </p:nvCxnSpPr>
          <p:spPr>
            <a:xfrm>
              <a:off x="4812716" y="5619750"/>
              <a:ext cx="1229180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3DCE159-A44C-4B69-4E17-5D3A2752DF7E}"/>
                </a:ext>
              </a:extLst>
            </p:cNvPr>
            <p:cNvCxnSpPr>
              <a:stCxn id="50" idx="6"/>
              <a:endCxn id="51" idx="2"/>
            </p:cNvCxnSpPr>
            <p:nvPr/>
          </p:nvCxnSpPr>
          <p:spPr>
            <a:xfrm>
              <a:off x="6727696" y="5619750"/>
              <a:ext cx="1349504" cy="0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urved Connector 35">
              <a:extLst>
                <a:ext uri="{FF2B5EF4-FFF2-40B4-BE49-F238E27FC236}">
                  <a16:creationId xmlns:a16="http://schemas.microsoft.com/office/drawing/2014/main" id="{317063E7-C29D-E693-9CDE-339520A5D5F3}"/>
                </a:ext>
              </a:extLst>
            </p:cNvPr>
            <p:cNvCxnSpPr/>
            <p:nvPr/>
          </p:nvCxnSpPr>
          <p:spPr>
            <a:xfrm rot="16200000" flipH="1">
              <a:off x="6173807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DA44CF6-AF84-262B-5F7D-AE85A0E95B16}"/>
                </a:ext>
              </a:extLst>
            </p:cNvPr>
            <p:cNvSpPr/>
            <p:nvPr/>
          </p:nvSpPr>
          <p:spPr>
            <a:xfrm>
              <a:off x="6031916" y="3981450"/>
              <a:ext cx="685800" cy="685800"/>
            </a:xfrm>
            <a:prstGeom prst="ellipse">
              <a:avLst/>
            </a:prstGeom>
            <a:solidFill>
              <a:srgbClr val="0E47A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IN" dirty="0"/>
                <a:t>C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022DE2F-4E41-B33D-1C6B-EC238978649F}"/>
                </a:ext>
              </a:extLst>
            </p:cNvPr>
            <p:cNvSpPr/>
            <p:nvPr/>
          </p:nvSpPr>
          <p:spPr>
            <a:xfrm>
              <a:off x="8145780" y="5345430"/>
              <a:ext cx="548640" cy="54864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3371F4D-587E-6F7D-013D-A9A820FDCF05}"/>
                </a:ext>
              </a:extLst>
            </p:cNvPr>
            <p:cNvSpPr txBox="1"/>
            <p:nvPr/>
          </p:nvSpPr>
          <p:spPr>
            <a:xfrm>
              <a:off x="5231104" y="5298403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DF5EAA7-32DD-D97E-D203-828449CCA151}"/>
                </a:ext>
              </a:extLst>
            </p:cNvPr>
            <p:cNvSpPr txBox="1"/>
            <p:nvPr/>
          </p:nvSpPr>
          <p:spPr>
            <a:xfrm>
              <a:off x="5742601" y="48254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F46CAF-EF01-AA14-0354-2EDECB347454}"/>
                </a:ext>
              </a:extLst>
            </p:cNvPr>
            <p:cNvSpPr txBox="1"/>
            <p:nvPr/>
          </p:nvSpPr>
          <p:spPr>
            <a:xfrm>
              <a:off x="7197980" y="526881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^</a:t>
              </a:r>
            </a:p>
          </p:txBody>
        </p:sp>
        <p:cxnSp>
          <p:nvCxnSpPr>
            <p:cNvPr id="60" name="Curved Connector 41">
              <a:extLst>
                <a:ext uri="{FF2B5EF4-FFF2-40B4-BE49-F238E27FC236}">
                  <a16:creationId xmlns:a16="http://schemas.microsoft.com/office/drawing/2014/main" id="{5A504F03-2990-04C7-9B05-53D43AC5FA15}"/>
                </a:ext>
              </a:extLst>
            </p:cNvPr>
            <p:cNvCxnSpPr/>
            <p:nvPr/>
          </p:nvCxnSpPr>
          <p:spPr>
            <a:xfrm rot="16200000" flipV="1">
              <a:off x="4469816" y="5164312"/>
              <a:ext cx="12700" cy="484934"/>
            </a:xfrm>
            <a:prstGeom prst="curvedConnector3">
              <a:avLst>
                <a:gd name="adj1" fmla="val 4743386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urved Connector 42">
              <a:extLst>
                <a:ext uri="{FF2B5EF4-FFF2-40B4-BE49-F238E27FC236}">
                  <a16:creationId xmlns:a16="http://schemas.microsoft.com/office/drawing/2014/main" id="{D2F4AF28-01CB-9FC0-F9C7-4651662553A0}"/>
                </a:ext>
              </a:extLst>
            </p:cNvPr>
            <p:cNvCxnSpPr>
              <a:stCxn id="51" idx="1"/>
              <a:endCxn id="51" idx="7"/>
            </p:cNvCxnSpPr>
            <p:nvPr/>
          </p:nvCxnSpPr>
          <p:spPr>
            <a:xfrm rot="5400000" flipH="1" flipV="1">
              <a:off x="8420100" y="5134816"/>
              <a:ext cx="12700" cy="484934"/>
            </a:xfrm>
            <a:prstGeom prst="curvedConnector3">
              <a:avLst>
                <a:gd name="adj1" fmla="val 4390811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43">
              <a:extLst>
                <a:ext uri="{FF2B5EF4-FFF2-40B4-BE49-F238E27FC236}">
                  <a16:creationId xmlns:a16="http://schemas.microsoft.com/office/drawing/2014/main" id="{42C2AAC1-11F0-F630-CA90-5A65D2B8DFE2}"/>
                </a:ext>
              </a:extLst>
            </p:cNvPr>
            <p:cNvCxnSpPr/>
            <p:nvPr/>
          </p:nvCxnSpPr>
          <p:spPr>
            <a:xfrm rot="16200000" flipV="1">
              <a:off x="5796956" y="4967060"/>
              <a:ext cx="810466" cy="9980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E47A1"/>
              </a:solidFill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BD4755-2108-53BA-8156-17428035B175}"/>
                </a:ext>
              </a:extLst>
            </p:cNvPr>
            <p:cNvSpPr txBox="1"/>
            <p:nvPr/>
          </p:nvSpPr>
          <p:spPr>
            <a:xfrm>
              <a:off x="4304158" y="4432137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BF7EC59-D126-DE79-D024-058BDFFA7967}"/>
                </a:ext>
              </a:extLst>
            </p:cNvPr>
            <p:cNvSpPr txBox="1"/>
            <p:nvPr/>
          </p:nvSpPr>
          <p:spPr>
            <a:xfrm>
              <a:off x="8280143" y="4409539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0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3143B3-20EF-C2AC-56BF-FA8406FA7E97}"/>
                </a:ext>
              </a:extLst>
            </p:cNvPr>
            <p:cNvSpPr txBox="1"/>
            <p:nvPr/>
          </p:nvSpPr>
          <p:spPr>
            <a:xfrm>
              <a:off x="6617283" y="4822684"/>
              <a:ext cx="382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1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FB951E41-1118-37BB-7622-10763072A0A7}"/>
              </a:ext>
            </a:extLst>
          </p:cNvPr>
          <p:cNvSpPr/>
          <p:nvPr/>
        </p:nvSpPr>
        <p:spPr>
          <a:xfrm>
            <a:off x="9456074" y="6176468"/>
            <a:ext cx="1923482" cy="335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NFA ^</a:t>
            </a:r>
          </a:p>
        </p:txBody>
      </p:sp>
    </p:spTree>
    <p:extLst>
      <p:ext uri="{BB962C8B-B14F-4D97-AF65-F5344CB8AC3E}">
        <p14:creationId xmlns:p14="http://schemas.microsoft.com/office/powerpoint/2010/main" val="14000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4" grpId="0" animBg="1"/>
      <p:bldP spid="21" grpId="0" animBg="1"/>
      <p:bldP spid="36" grpId="0"/>
      <p:bldP spid="38" grpId="0"/>
      <p:bldP spid="39" grpId="0"/>
      <p:bldP spid="40" grpId="0"/>
      <p:bldP spid="41" grpId="0"/>
      <p:bldP spid="42" grpId="0" animBg="1"/>
      <p:bldP spid="4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D797BC-C22A-8344-CAFD-C48B852940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E5731-58C9-7A49-791C-05AE28FB9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A5330B-4072-D6EA-61E3-0F90E3E79D94}"/>
                  </a:ext>
                </a:extLst>
              </p:cNvPr>
              <p:cNvSpPr txBox="1"/>
              <p:nvPr/>
            </p:nvSpPr>
            <p:spPr>
              <a:xfrm>
                <a:off x="190500" y="1256073"/>
                <a:ext cx="60876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A5330B-4072-D6EA-61E3-0F90E3E79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256073"/>
                <a:ext cx="6087691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1E000-DB5D-1659-C7BB-8E4C98BBE072}"/>
                  </a:ext>
                </a:extLst>
              </p:cNvPr>
              <p:cNvSpPr txBox="1"/>
              <p:nvPr/>
            </p:nvSpPr>
            <p:spPr>
              <a:xfrm>
                <a:off x="190500" y="1698874"/>
                <a:ext cx="498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F61E000-DB5D-1659-C7BB-8E4C98BBE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1698874"/>
                <a:ext cx="4982789" cy="400110"/>
              </a:xfrm>
              <a:prstGeom prst="rect">
                <a:avLst/>
              </a:prstGeom>
              <a:blipFill>
                <a:blip r:embed="rId4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0D9FBC-27FD-EE92-05FF-B8B1E8C1D686}"/>
                  </a:ext>
                </a:extLst>
              </p:cNvPr>
              <p:cNvSpPr txBox="1"/>
              <p:nvPr/>
            </p:nvSpPr>
            <p:spPr>
              <a:xfrm>
                <a:off x="190800" y="2136038"/>
                <a:ext cx="8144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0D9FBC-27FD-EE92-05FF-B8B1E8C1D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2136038"/>
                <a:ext cx="8144098" cy="40011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C51DA-D3B7-3DD9-8192-EBF9920E1704}"/>
                  </a:ext>
                </a:extLst>
              </p:cNvPr>
              <p:cNvSpPr txBox="1"/>
              <p:nvPr/>
            </p:nvSpPr>
            <p:spPr>
              <a:xfrm>
                <a:off x="2198422" y="2618355"/>
                <a:ext cx="63005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{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000" dirty="0"/>
                  <a:t> {C,D}</a:t>
                </a:r>
                <a:r>
                  <a:rPr lang="en-I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000" dirty="0"/>
                  <a:t> {</a:t>
                </a:r>
                <a14:m>
                  <m:oMath xmlns:m="http://schemas.openxmlformats.org/officeDocument/2006/math">
                    <m:r>
                      <a:rPr lang="en-IN" sz="2000" b="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IN" sz="2000" dirty="0"/>
                  <a:t>}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IN" sz="2000" dirty="0"/>
                  <a:t> {D} =</a:t>
                </a:r>
                <a:r>
                  <a:rPr lang="en-IN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000" dirty="0">
                    <a:ea typeface="Cambria Math" panose="02040503050406030204" pitchFamily="18" charset="0"/>
                  </a:rPr>
                  <a:t> </a:t>
                </a:r>
                <a:endParaRPr lang="en-IN" sz="2000" dirty="0"/>
              </a:p>
              <a:p>
                <a:endParaRPr lang="en-I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8C51DA-D3B7-3DD9-8192-EBF9920E1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22" y="2618355"/>
                <a:ext cx="6300535" cy="707886"/>
              </a:xfrm>
              <a:prstGeom prst="rect">
                <a:avLst/>
              </a:prstGeom>
              <a:blipFill>
                <a:blip r:embed="rId6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2044A7-05D8-BFFC-52D5-299E0FE93ED8}"/>
                  </a:ext>
                </a:extLst>
              </p:cNvPr>
              <p:cNvSpPr txBox="1"/>
              <p:nvPr/>
            </p:nvSpPr>
            <p:spPr>
              <a:xfrm>
                <a:off x="191100" y="3032294"/>
                <a:ext cx="814409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22044A7-05D8-BFFC-52D5-299E0FE93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00" y="3032294"/>
                <a:ext cx="8144098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DB62A-F4B5-2F1C-45B2-B0CD1A664CE2}"/>
                  </a:ext>
                </a:extLst>
              </p:cNvPr>
              <p:cNvSpPr txBox="1"/>
              <p:nvPr/>
            </p:nvSpPr>
            <p:spPr>
              <a:xfrm>
                <a:off x="2198422" y="3496482"/>
                <a:ext cx="25005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DB62A-F4B5-2F1C-45B2-B0CD1A664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422" y="3496482"/>
                <a:ext cx="2500500" cy="400110"/>
              </a:xfrm>
              <a:prstGeom prst="rect">
                <a:avLst/>
              </a:prstGeom>
              <a:blipFill>
                <a:blip r:embed="rId8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1BA0A-7120-4EC0-D6FF-E040EE6E039F}"/>
                  </a:ext>
                </a:extLst>
              </p:cNvPr>
              <p:cNvSpPr txBox="1"/>
              <p:nvPr/>
            </p:nvSpPr>
            <p:spPr>
              <a:xfrm>
                <a:off x="190500" y="3983849"/>
                <a:ext cx="49394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3D1BA0A-7120-4EC0-D6FF-E040EE6E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3983849"/>
                <a:ext cx="4939493" cy="400110"/>
              </a:xfrm>
              <a:prstGeom prst="rect">
                <a:avLst/>
              </a:prstGeom>
              <a:blipFill>
                <a:blip r:embed="rId9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0D785-C8B8-38C4-8845-6ED16EC5906E}"/>
                  </a:ext>
                </a:extLst>
              </p:cNvPr>
              <p:cNvSpPr txBox="1"/>
              <p:nvPr/>
            </p:nvSpPr>
            <p:spPr>
              <a:xfrm>
                <a:off x="1639597" y="4435893"/>
                <a:ext cx="21211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90D785-C8B8-38C4-8845-6ED16EC59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597" y="4435893"/>
                <a:ext cx="2121108" cy="400110"/>
              </a:xfrm>
              <a:prstGeom prst="rect">
                <a:avLst/>
              </a:prstGeom>
              <a:blipFill>
                <a:blip r:embed="rId10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425CC4-6966-F1C5-4B62-BEE918FB3F48}"/>
                  </a:ext>
                </a:extLst>
              </p:cNvPr>
              <p:cNvSpPr txBox="1"/>
              <p:nvPr/>
            </p:nvSpPr>
            <p:spPr>
              <a:xfrm>
                <a:off x="190500" y="4964995"/>
                <a:ext cx="46863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9425CC4-6966-F1C5-4B62-BEE918FB3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4964995"/>
                <a:ext cx="4686300" cy="400110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B3A09-1927-C176-79D8-D9880FC2B04D}"/>
                  </a:ext>
                </a:extLst>
              </p:cNvPr>
              <p:cNvSpPr txBox="1"/>
              <p:nvPr/>
            </p:nvSpPr>
            <p:spPr>
              <a:xfrm>
                <a:off x="1637293" y="5404934"/>
                <a:ext cx="35359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68B3A09-1927-C176-79D8-D9880FC2B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293" y="5404934"/>
                <a:ext cx="3535996" cy="400110"/>
              </a:xfrm>
              <a:prstGeom prst="rect">
                <a:avLst/>
              </a:prstGeom>
              <a:blipFill>
                <a:blip r:embed="rId12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2C50F5A-E47E-3144-F9DF-2CCD50A46BC8}"/>
              </a:ext>
            </a:extLst>
          </p:cNvPr>
          <p:cNvSpPr/>
          <p:nvPr/>
        </p:nvSpPr>
        <p:spPr>
          <a:xfrm>
            <a:off x="4857452" y="5562600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485E0-A0C4-C11A-94ED-C34893EB0801}"/>
              </a:ext>
            </a:extLst>
          </p:cNvPr>
          <p:cNvCxnSpPr>
            <a:endCxn id="14" idx="2"/>
          </p:cNvCxnSpPr>
          <p:nvPr/>
        </p:nvCxnSpPr>
        <p:spPr>
          <a:xfrm>
            <a:off x="4324052" y="590550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32E7CEA-7B98-C516-A126-2C9D3AA0E3F5}"/>
              </a:ext>
            </a:extLst>
          </p:cNvPr>
          <p:cNvSpPr/>
          <p:nvPr/>
        </p:nvSpPr>
        <p:spPr>
          <a:xfrm>
            <a:off x="8305800" y="522057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6923EA-797E-9961-80CD-0300AEA98F43}"/>
              </a:ext>
            </a:extLst>
          </p:cNvPr>
          <p:cNvCxnSpPr>
            <a:stCxn id="14" idx="7"/>
            <a:endCxn id="19" idx="3"/>
          </p:cNvCxnSpPr>
          <p:nvPr/>
        </p:nvCxnSpPr>
        <p:spPr>
          <a:xfrm flipV="1">
            <a:off x="5442819" y="5063471"/>
            <a:ext cx="527256" cy="599562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DF9CFD-07D9-F41A-C823-E6AB52D6610B}"/>
              </a:ext>
            </a:extLst>
          </p:cNvPr>
          <p:cNvCxnSpPr>
            <a:stCxn id="19" idx="6"/>
            <a:endCxn id="22" idx="2"/>
          </p:cNvCxnSpPr>
          <p:nvPr/>
        </p:nvCxnSpPr>
        <p:spPr>
          <a:xfrm>
            <a:off x="6893003" y="4821004"/>
            <a:ext cx="410306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3156A71-1A7F-DEF2-7E3A-5835D316B123}"/>
              </a:ext>
            </a:extLst>
          </p:cNvPr>
          <p:cNvSpPr/>
          <p:nvPr/>
        </p:nvSpPr>
        <p:spPr>
          <a:xfrm>
            <a:off x="5811726" y="4478104"/>
            <a:ext cx="1081277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ABCD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510C100F-A003-8D4A-2D25-DAD59E7A0D6E}"/>
              </a:ext>
            </a:extLst>
          </p:cNvPr>
          <p:cNvCxnSpPr>
            <a:stCxn id="22" idx="6"/>
            <a:endCxn id="16" idx="0"/>
          </p:cNvCxnSpPr>
          <p:nvPr/>
        </p:nvCxnSpPr>
        <p:spPr>
          <a:xfrm>
            <a:off x="7989109" y="4821004"/>
            <a:ext cx="659591" cy="399571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F306FF-0A1F-412D-BF6F-F5B6FDB9A335}"/>
              </a:ext>
            </a:extLst>
          </p:cNvPr>
          <p:cNvSpPr txBox="1"/>
          <p:nvPr/>
        </p:nvSpPr>
        <p:spPr>
          <a:xfrm flipH="1">
            <a:off x="5442819" y="50774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31CF97-8E27-4964-D4E1-36BD58E18B51}"/>
              </a:ext>
            </a:extLst>
          </p:cNvPr>
          <p:cNvSpPr/>
          <p:nvPr/>
        </p:nvSpPr>
        <p:spPr>
          <a:xfrm>
            <a:off x="7303309" y="4478104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C64DEF-34E6-5E81-DE9B-A2385F8A5EEF}"/>
              </a:ext>
            </a:extLst>
          </p:cNvPr>
          <p:cNvSpPr txBox="1"/>
          <p:nvPr/>
        </p:nvSpPr>
        <p:spPr>
          <a:xfrm flipH="1">
            <a:off x="6437662" y="3851358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4DD64320-BD78-DE9F-0435-A58C49293C0D}"/>
              </a:ext>
            </a:extLst>
          </p:cNvPr>
          <p:cNvCxnSpPr/>
          <p:nvPr/>
        </p:nvCxnSpPr>
        <p:spPr>
          <a:xfrm rot="5400000" flipH="1" flipV="1">
            <a:off x="6298581" y="4305043"/>
            <a:ext cx="12700" cy="457200"/>
          </a:xfrm>
          <a:prstGeom prst="curvedConnector3">
            <a:avLst>
              <a:gd name="adj1" fmla="val 607081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A9CAA2E-7C27-3DF1-586A-E7EEFBA13675}"/>
              </a:ext>
            </a:extLst>
          </p:cNvPr>
          <p:cNvSpPr txBox="1"/>
          <p:nvPr/>
        </p:nvSpPr>
        <p:spPr>
          <a:xfrm flipH="1">
            <a:off x="6874397" y="444295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79A33D-960E-4BF5-CF17-A444CB0202E2}"/>
              </a:ext>
            </a:extLst>
          </p:cNvPr>
          <p:cNvSpPr txBox="1"/>
          <p:nvPr/>
        </p:nvSpPr>
        <p:spPr>
          <a:xfrm flipH="1">
            <a:off x="8282264" y="4563082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A482544F-E027-BD02-66F2-09F4A25004A3}"/>
              </a:ext>
            </a:extLst>
          </p:cNvPr>
          <p:cNvSpPr txBox="1">
            <a:spLocks/>
          </p:cNvSpPr>
          <p:nvPr/>
        </p:nvSpPr>
        <p:spPr>
          <a:xfrm>
            <a:off x="190500" y="798873"/>
            <a:ext cx="8763000" cy="5812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5113" indent="-265113" algn="just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E47A1"/>
              </a:buClr>
              <a:buFont typeface="Wingdings 3" panose="05040102010807070707" pitchFamily="18" charset="2"/>
              <a:buChar char="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9625" indent="-352425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 3" panose="05040102010807070707" pitchFamily="18" charset="2"/>
              <a:buChar char="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just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E47A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000" dirty="0">
                <a:solidFill>
                  <a:srgbClr val="0E47A1"/>
                </a:solidFill>
              </a:rPr>
              <a:t>Step 2: To convert NFA to 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E11C973-1B3E-8B29-89EE-2B8C063D26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93009"/>
                  </p:ext>
                </p:extLst>
              </p:nvPr>
            </p:nvGraphicFramePr>
            <p:xfrm>
              <a:off x="9111774" y="863444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E11C973-1B3E-8B29-89EE-2B8C063D26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7793009"/>
                  </p:ext>
                </p:extLst>
              </p:nvPr>
            </p:nvGraphicFramePr>
            <p:xfrm>
              <a:off x="9111774" y="863444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29" t="-1429" r="-600000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9707" t="-1429" r="-75732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74157" t="-1429" r="-1685" b="-4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29" t="-101429" r="-600000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9707" t="-101429" r="-75732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74157" t="-101429" r="-1685" b="-3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29" t="-201429" r="-600000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9707" t="-201429" r="-75732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74157" t="-201429" r="-1685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29" t="-301429" r="-6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9707" t="-301429" r="-75732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74157" t="-301429" r="-1685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429" t="-401429" r="-600000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29707" t="-401429" r="-75732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l="-174157" t="-401429" r="-1685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E0824CAF-7DCC-D1F0-A1F6-356717F0E1D4}"/>
              </a:ext>
            </a:extLst>
          </p:cNvPr>
          <p:cNvSpPr/>
          <p:nvPr/>
        </p:nvSpPr>
        <p:spPr>
          <a:xfrm>
            <a:off x="9284011" y="3131142"/>
            <a:ext cx="2444535" cy="19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 of NFA </a:t>
            </a:r>
          </a:p>
        </p:txBody>
      </p:sp>
    </p:spTree>
    <p:extLst>
      <p:ext uri="{BB962C8B-B14F-4D97-AF65-F5344CB8AC3E}">
        <p14:creationId xmlns:p14="http://schemas.microsoft.com/office/powerpoint/2010/main" val="129786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6" grpId="0" animBg="1"/>
      <p:bldP spid="19" grpId="0" animBg="1"/>
      <p:bldP spid="21" grpId="0"/>
      <p:bldP spid="22" grpId="0" animBg="1"/>
      <p:bldP spid="23" grpId="0"/>
      <p:bldP spid="25" grpId="0"/>
      <p:bldP spid="26" grpId="0"/>
      <p:bldP spid="27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92471E-162B-7BB9-A12A-FE25D7E512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92471E-162B-7BB9-A12A-FE25D7E512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A7CA5-3367-913B-09A5-E1E658ADF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0FDFC42-6BB0-8506-FEC1-C81448384CFF}"/>
              </a:ext>
            </a:extLst>
          </p:cNvPr>
          <p:cNvSpPr/>
          <p:nvPr/>
        </p:nvSpPr>
        <p:spPr>
          <a:xfrm>
            <a:off x="4052193" y="3962400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F17F6C-E91D-BB01-292B-E77E7F6A0C09}"/>
              </a:ext>
            </a:extLst>
          </p:cNvPr>
          <p:cNvCxnSpPr>
            <a:endCxn id="4" idx="2"/>
          </p:cNvCxnSpPr>
          <p:nvPr/>
        </p:nvCxnSpPr>
        <p:spPr>
          <a:xfrm>
            <a:off x="3518793" y="4305300"/>
            <a:ext cx="5334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76DD16F-0534-E22B-BF01-CED24839AEF0}"/>
              </a:ext>
            </a:extLst>
          </p:cNvPr>
          <p:cNvSpPr/>
          <p:nvPr/>
        </p:nvSpPr>
        <p:spPr>
          <a:xfrm>
            <a:off x="8305800" y="3974845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CD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C6AC05-D8AA-F822-9E17-8A59ED67C72F}"/>
              </a:ext>
            </a:extLst>
          </p:cNvPr>
          <p:cNvCxnSpPr>
            <a:stCxn id="4" idx="7"/>
            <a:endCxn id="13" idx="3"/>
          </p:cNvCxnSpPr>
          <p:nvPr/>
        </p:nvCxnSpPr>
        <p:spPr>
          <a:xfrm flipV="1">
            <a:off x="4637560" y="3250312"/>
            <a:ext cx="779222" cy="81252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237CB28-1FBE-D815-10D4-6F83D3696260}"/>
              </a:ext>
            </a:extLst>
          </p:cNvPr>
          <p:cNvSpPr/>
          <p:nvPr/>
        </p:nvSpPr>
        <p:spPr>
          <a:xfrm>
            <a:off x="8374380" y="4043425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20D31-B5AC-85A0-C7DD-CE2D39360C6C}"/>
              </a:ext>
            </a:extLst>
          </p:cNvPr>
          <p:cNvSpPr txBox="1"/>
          <p:nvPr/>
        </p:nvSpPr>
        <p:spPr>
          <a:xfrm flipH="1">
            <a:off x="5630779" y="1834773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D9E0DB-7626-884D-612F-0DFCF989EB91}"/>
              </a:ext>
            </a:extLst>
          </p:cNvPr>
          <p:cNvSpPr/>
          <p:nvPr/>
        </p:nvSpPr>
        <p:spPr>
          <a:xfrm>
            <a:off x="7030658" y="5290512"/>
            <a:ext cx="685800" cy="685800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6482CF-BF9D-0EAB-02E9-BA8B9334FF63}"/>
              </a:ext>
            </a:extLst>
          </p:cNvPr>
          <p:cNvCxnSpPr>
            <a:stCxn id="6" idx="4"/>
            <a:endCxn id="10" idx="6"/>
          </p:cNvCxnSpPr>
          <p:nvPr/>
        </p:nvCxnSpPr>
        <p:spPr>
          <a:xfrm flipH="1">
            <a:off x="7716458" y="4660645"/>
            <a:ext cx="932242" cy="972767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77E7DF-8853-79D2-08C7-F3F334557A69}"/>
              </a:ext>
            </a:extLst>
          </p:cNvPr>
          <p:cNvCxnSpPr>
            <a:stCxn id="13" idx="6"/>
            <a:endCxn id="27" idx="2"/>
          </p:cNvCxnSpPr>
          <p:nvPr/>
        </p:nvCxnSpPr>
        <p:spPr>
          <a:xfrm>
            <a:off x="6339710" y="3007845"/>
            <a:ext cx="685801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1B3F9D4-20BA-D76D-D77C-5AF73121DE8D}"/>
              </a:ext>
            </a:extLst>
          </p:cNvPr>
          <p:cNvSpPr/>
          <p:nvPr/>
        </p:nvSpPr>
        <p:spPr>
          <a:xfrm>
            <a:off x="5258433" y="2664945"/>
            <a:ext cx="1081277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ABCD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412AF8-372D-7526-E4C1-316FF9E48320}"/>
              </a:ext>
            </a:extLst>
          </p:cNvPr>
          <p:cNvSpPr/>
          <p:nvPr/>
        </p:nvSpPr>
        <p:spPr>
          <a:xfrm>
            <a:off x="4120773" y="4030980"/>
            <a:ext cx="548640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40C4B40D-CD78-8837-FDFC-1030E7C4DF03}"/>
              </a:ext>
            </a:extLst>
          </p:cNvPr>
          <p:cNvCxnSpPr>
            <a:stCxn id="27" idx="6"/>
            <a:endCxn id="6" idx="0"/>
          </p:cNvCxnSpPr>
          <p:nvPr/>
        </p:nvCxnSpPr>
        <p:spPr>
          <a:xfrm>
            <a:off x="7711311" y="3007845"/>
            <a:ext cx="937389" cy="967000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C69ECE-7241-987E-9F6A-186939424FD6}"/>
              </a:ext>
            </a:extLst>
          </p:cNvPr>
          <p:cNvSpPr txBox="1"/>
          <p:nvPr/>
        </p:nvSpPr>
        <p:spPr>
          <a:xfrm flipH="1">
            <a:off x="4739511" y="3429000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D0BA5-109B-C58B-BACF-D8862EE62D51}"/>
              </a:ext>
            </a:extLst>
          </p:cNvPr>
          <p:cNvSpPr txBox="1"/>
          <p:nvPr/>
        </p:nvSpPr>
        <p:spPr>
          <a:xfrm flipH="1">
            <a:off x="6969149" y="611871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E74DA-2F78-2023-29DE-E6F19922B8F2}"/>
              </a:ext>
            </a:extLst>
          </p:cNvPr>
          <p:cNvSpPr txBox="1"/>
          <p:nvPr/>
        </p:nvSpPr>
        <p:spPr>
          <a:xfrm flipH="1">
            <a:off x="8131452" y="5053697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88469-9CA1-FD92-616A-E6D6F7E20C48}"/>
              </a:ext>
            </a:extLst>
          </p:cNvPr>
          <p:cNvSpPr txBox="1"/>
          <p:nvPr/>
        </p:nvSpPr>
        <p:spPr>
          <a:xfrm flipH="1">
            <a:off x="8312074" y="3027795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337EF4-18EF-C0E0-C7F5-FAA1F12BC8C4}"/>
              </a:ext>
            </a:extLst>
          </p:cNvPr>
          <p:cNvSpPr txBox="1"/>
          <p:nvPr/>
        </p:nvSpPr>
        <p:spPr>
          <a:xfrm flipH="1">
            <a:off x="6470418" y="2658214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054D3A-1C02-E171-087C-BDAFDCDA0794}"/>
                  </a:ext>
                </a:extLst>
              </p:cNvPr>
              <p:cNvSpPr txBox="1"/>
              <p:nvPr/>
            </p:nvSpPr>
            <p:spPr>
              <a:xfrm>
                <a:off x="190800" y="853682"/>
                <a:ext cx="7899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3054D3A-1C02-E171-087C-BDAFDCDA0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853682"/>
                <a:ext cx="7899400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1A7D2E-969A-A14D-9983-910B9CF5364D}"/>
                  </a:ext>
                </a:extLst>
              </p:cNvPr>
              <p:cNvSpPr txBox="1"/>
              <p:nvPr/>
            </p:nvSpPr>
            <p:spPr>
              <a:xfrm>
                <a:off x="1619240" y="1341835"/>
                <a:ext cx="35359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1A7D2E-969A-A14D-9983-910B9CF53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40" y="1341835"/>
                <a:ext cx="3535996" cy="40011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F1F361-32B7-E242-E1C6-67A4700263D6}"/>
                  </a:ext>
                </a:extLst>
              </p:cNvPr>
              <p:cNvSpPr txBox="1"/>
              <p:nvPr/>
            </p:nvSpPr>
            <p:spPr>
              <a:xfrm>
                <a:off x="190800" y="1798222"/>
                <a:ext cx="485946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∪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1)</m:t>
                          </m:r>
                        </m:e>
                      </m:d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BF1F361-32B7-E242-E1C6-67A470026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00" y="1798222"/>
                <a:ext cx="4859466" cy="400110"/>
              </a:xfrm>
              <a:prstGeom prst="rect">
                <a:avLst/>
              </a:prstGeom>
              <a:blipFill>
                <a:blip r:embed="rId5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741476-92B7-4194-3A02-BC4A172DA597}"/>
                  </a:ext>
                </a:extLst>
              </p:cNvPr>
              <p:cNvSpPr txBox="1"/>
              <p:nvPr/>
            </p:nvSpPr>
            <p:spPr>
              <a:xfrm>
                <a:off x="1618130" y="2273879"/>
                <a:ext cx="173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741476-92B7-4194-3A02-BC4A172DA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130" y="2273879"/>
                <a:ext cx="1738800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46ED0-6588-858D-703F-FF6C43455C00}"/>
                  </a:ext>
                </a:extLst>
              </p:cNvPr>
              <p:cNvSpPr txBox="1"/>
              <p:nvPr/>
            </p:nvSpPr>
            <p:spPr>
              <a:xfrm>
                <a:off x="190501" y="2745135"/>
                <a:ext cx="27499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},0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{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IN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F46ED0-6588-858D-703F-FF6C43455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2745135"/>
                <a:ext cx="2749902" cy="400110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1F2EEC-4B6A-BAD9-C76D-57268D6C96CD}"/>
                  </a:ext>
                </a:extLst>
              </p:cNvPr>
              <p:cNvSpPr txBox="1"/>
              <p:nvPr/>
            </p:nvSpPr>
            <p:spPr>
              <a:xfrm>
                <a:off x="190501" y="3187936"/>
                <a:ext cx="221217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I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},</m:t>
                          </m:r>
                          <m:r>
                            <a:rPr lang="en-I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I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I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IN" sz="2000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51F2EEC-4B6A-BAD9-C76D-57268D6C9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1" y="3187936"/>
                <a:ext cx="2212178" cy="400110"/>
              </a:xfrm>
              <a:prstGeom prst="rect">
                <a:avLst/>
              </a:prstGeom>
              <a:blipFill>
                <a:blip r:embed="rId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15EAC51E-F7C6-E4FC-A8A5-82EB57E2E31C}"/>
              </a:ext>
            </a:extLst>
          </p:cNvPr>
          <p:cNvSpPr/>
          <p:nvPr/>
        </p:nvSpPr>
        <p:spPr>
          <a:xfrm>
            <a:off x="7025511" y="2664945"/>
            <a:ext cx="685800" cy="6858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IN" dirty="0"/>
              <a:t>BD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87DD0BD6-D734-AABA-8E79-92C9A4EF87C3}"/>
              </a:ext>
            </a:extLst>
          </p:cNvPr>
          <p:cNvCxnSpPr>
            <a:stCxn id="6" idx="2"/>
            <a:endCxn id="27" idx="5"/>
          </p:cNvCxnSpPr>
          <p:nvPr/>
        </p:nvCxnSpPr>
        <p:spPr>
          <a:xfrm rot="10800000">
            <a:off x="7610878" y="3250313"/>
            <a:ext cx="694922" cy="1067433"/>
          </a:xfrm>
          <a:prstGeom prst="curvedConnector2">
            <a:avLst/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3BDC407F-63F1-A06D-0764-DDA728E84E64}"/>
              </a:ext>
            </a:extLst>
          </p:cNvPr>
          <p:cNvCxnSpPr>
            <a:stCxn id="10" idx="3"/>
            <a:endCxn id="10" idx="5"/>
          </p:cNvCxnSpPr>
          <p:nvPr/>
        </p:nvCxnSpPr>
        <p:spPr>
          <a:xfrm rot="16200000" flipH="1">
            <a:off x="7373558" y="5633412"/>
            <a:ext cx="12700" cy="484934"/>
          </a:xfrm>
          <a:prstGeom prst="curvedConnector3">
            <a:avLst>
              <a:gd name="adj1" fmla="val 3778441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EC6FC92-9FBA-AC1E-A732-ADBC7802DEA8}"/>
              </a:ext>
            </a:extLst>
          </p:cNvPr>
          <p:cNvSpPr/>
          <p:nvPr/>
        </p:nvSpPr>
        <p:spPr>
          <a:xfrm>
            <a:off x="7101711" y="5369454"/>
            <a:ext cx="537255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63F1845-75C4-4E5F-B770-9A95A12A2E87}"/>
              </a:ext>
            </a:extLst>
          </p:cNvPr>
          <p:cNvSpPr/>
          <p:nvPr/>
        </p:nvSpPr>
        <p:spPr>
          <a:xfrm>
            <a:off x="7101711" y="2743200"/>
            <a:ext cx="537255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66D090-5BD2-D8E7-0CED-AE8E65DEAE32}"/>
              </a:ext>
            </a:extLst>
          </p:cNvPr>
          <p:cNvSpPr/>
          <p:nvPr/>
        </p:nvSpPr>
        <p:spPr>
          <a:xfrm>
            <a:off x="5349111" y="2743200"/>
            <a:ext cx="914399" cy="53604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0E4DF9A2-A864-52E5-2273-4CD117B56BEE}"/>
              </a:ext>
            </a:extLst>
          </p:cNvPr>
          <p:cNvCxnSpPr/>
          <p:nvPr/>
        </p:nvCxnSpPr>
        <p:spPr>
          <a:xfrm rot="5400000" flipH="1" flipV="1">
            <a:off x="5799960" y="2469123"/>
            <a:ext cx="12700" cy="457200"/>
          </a:xfrm>
          <a:prstGeom prst="curvedConnector3">
            <a:avLst>
              <a:gd name="adj1" fmla="val 4520693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758FC2-87AC-E916-418F-204A73B836FF}"/>
              </a:ext>
            </a:extLst>
          </p:cNvPr>
          <p:cNvSpPr txBox="1"/>
          <p:nvPr/>
        </p:nvSpPr>
        <p:spPr>
          <a:xfrm flipH="1">
            <a:off x="7508309" y="3724446"/>
            <a:ext cx="33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DEE507-7242-380B-A9C1-1E2471323465}"/>
              </a:ext>
            </a:extLst>
          </p:cNvPr>
          <p:cNvSpPr/>
          <p:nvPr/>
        </p:nvSpPr>
        <p:spPr>
          <a:xfrm>
            <a:off x="4637560" y="5053697"/>
            <a:ext cx="1832858" cy="579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rgbClr val="C00000"/>
                </a:solidFill>
              </a:rPr>
              <a:t>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7B66A2EA-B47A-91DD-F8E6-2D51B30EB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907360"/>
                  </p:ext>
                </p:extLst>
              </p:nvPr>
            </p:nvGraphicFramePr>
            <p:xfrm>
              <a:off x="9111774" y="863444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IN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  <m:r>
                                      <a:rPr lang="en-IN" sz="200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sz="2000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IN" sz="200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oMath>
                            </m:oMathPara>
                          </a14:m>
                          <a:endParaRPr lang="en-IN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7B66A2EA-B47A-91DD-F8E6-2D51B30EBD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1907360"/>
                  </p:ext>
                </p:extLst>
              </p:nvPr>
            </p:nvGraphicFramePr>
            <p:xfrm>
              <a:off x="9111774" y="863444"/>
              <a:ext cx="2964180" cy="212869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423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585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191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429" r="-600000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1429" r="-75732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1429" r="-1685" b="-4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101429" r="-600000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101429" r="-75732" b="-3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101429" r="-1685" b="-3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201429" r="-600000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201429" r="-75732" b="-2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201429" r="-1685" b="-2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301429" r="-600000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301429" r="-75732" b="-1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301429" r="-1685" b="-1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257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429" t="-401429" r="-600000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9707" t="-401429" r="-75732" b="-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74157" t="-401429" r="-1685" b="-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72011244-80C3-B4F9-6521-7D0693B88ABB}"/>
              </a:ext>
            </a:extLst>
          </p:cNvPr>
          <p:cNvSpPr/>
          <p:nvPr/>
        </p:nvSpPr>
        <p:spPr>
          <a:xfrm>
            <a:off x="9284011" y="3131142"/>
            <a:ext cx="2444535" cy="1950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Transition table of NFA </a:t>
            </a:r>
          </a:p>
        </p:txBody>
      </p:sp>
    </p:spTree>
    <p:extLst>
      <p:ext uri="{BB962C8B-B14F-4D97-AF65-F5344CB8AC3E}">
        <p14:creationId xmlns:p14="http://schemas.microsoft.com/office/powerpoint/2010/main" val="42856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  <p:bldP spid="17" grpId="0"/>
      <p:bldP spid="18" grpId="0"/>
      <p:bldP spid="21" grpId="0"/>
      <p:bldP spid="22" grpId="0"/>
      <p:bldP spid="23" grpId="0"/>
      <p:bldP spid="24" grpId="0"/>
      <p:bldP spid="25" grpId="0"/>
      <p:bldP spid="26" grpId="0"/>
      <p:bldP spid="30" grpId="0" animBg="1"/>
      <p:bldP spid="31" grpId="0" animBg="1"/>
      <p:bldP spid="32" grpId="0" animBg="1"/>
      <p:bldP spid="34" grpId="0"/>
      <p:bldP spid="3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C0C00F-0421-AED3-82B1-9CA3D6B7E43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Exercise: </a:t>
                </a:r>
                <a:r>
                  <a:rPr lang="en-IN" dirty="0"/>
                  <a:t>Conversion from NFA-</a:t>
                </a:r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IN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^</m:t>
                    </m:r>
                  </m:oMath>
                </a14:m>
                <a:r>
                  <a:rPr lang="en-IN" dirty="0"/>
                  <a:t> to FA</a:t>
                </a:r>
                <a:r>
                  <a:rPr lang="en-US" dirty="0"/>
                  <a:t> 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0C0C00F-0421-AED3-82B1-9CA3D6B7E4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0" t="-8547" b="-1965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675B2-79AE-7FD6-7412-F41AE5F9D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following NFA-^ to FA</a:t>
            </a:r>
          </a:p>
          <a:p>
            <a:endParaRPr lang="en-IN" dirty="0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55E568FA-9E0F-7F74-0D25-55E0F2D483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73580"/>
              </p:ext>
            </p:extLst>
          </p:nvPr>
        </p:nvGraphicFramePr>
        <p:xfrm>
          <a:off x="412123" y="1450294"/>
          <a:ext cx="5228823" cy="2580792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306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6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Q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δ (q, Λ)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δ (q,0)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δ (q,1)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sz="1800" dirty="0">
                          <a:effectLst/>
                        </a:rPr>
                        <a:t>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{B,D}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{A}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Ø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{C}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{E}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{B}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Ø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{E}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{D}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01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* E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Ø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92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2B6E0-D83A-3054-7605-25836B15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Precedence and associativity of operators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B532E-2761-7A24-39DD-A12FD858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Group 38">
            <a:extLst>
              <a:ext uri="{FF2B5EF4-FFF2-40B4-BE49-F238E27FC236}">
                <a16:creationId xmlns:a16="http://schemas.microsoft.com/office/drawing/2014/main" id="{FDAFC59D-BE2B-8A51-50CE-757D180AC7BF}"/>
              </a:ext>
            </a:extLst>
          </p:cNvPr>
          <p:cNvGraphicFramePr>
            <a:graphicFrameLocks/>
          </p:cNvGraphicFramePr>
          <p:nvPr/>
        </p:nvGraphicFramePr>
        <p:xfrm>
          <a:off x="1171832" y="1093573"/>
          <a:ext cx="9848336" cy="2187577"/>
        </p:xfrm>
        <a:graphic>
          <a:graphicData uri="http://schemas.openxmlformats.org/drawingml/2006/table">
            <a:tbl>
              <a:tblPr/>
              <a:tblGrid>
                <a:gridCol w="3187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4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01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Operator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Precedence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Associative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61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Kleene </a:t>
                      </a: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*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0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Concatenation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13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Union 	</a:t>
                      </a:r>
                      <a:r>
                        <a:rPr kumimoji="1" lang="en-US" altLang="zh-TW" sz="2400" b="1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|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panose="05000000000000000000" pitchFamily="2" charset="2"/>
                        <a:defRPr kumimoji="1"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zh-TW" sz="2400" b="0" i="0" u="none" strike="noStrike" kern="9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新細明體" panose="02020500000000000000" pitchFamily="18" charset="-120"/>
                        </a:rPr>
                        <a:t>left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549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D79FD-EC1E-B270-FB8C-CD924C8BB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161204-6DDB-7076-9221-3CD1A413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1039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2D71-C7E5-29ED-0835-060ACC53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C5D77-678C-187B-5334-D4962286E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IN" b="1" dirty="0">
                    <a:solidFill>
                      <a:srgbClr val="0E47A1"/>
                    </a:solidFill>
                  </a:rPr>
                  <a:t>Statement:</a:t>
                </a:r>
                <a:r>
                  <a:rPr lang="en-IN" dirty="0">
                    <a:solidFill>
                      <a:srgbClr val="0E47A1"/>
                    </a:solidFill>
                  </a:rPr>
                  <a:t> Any regular language can be accepted by a finite automaton.</a:t>
                </a:r>
              </a:p>
              <a:p>
                <a:pPr marL="0" indent="0">
                  <a:buNone/>
                </a:pPr>
                <a:r>
                  <a:rPr lang="en-IN" b="1" dirty="0"/>
                  <a:t>Proof:</a:t>
                </a:r>
              </a:p>
              <a:p>
                <a:r>
                  <a:rPr lang="en-IN" dirty="0"/>
                  <a:t>On the basis of statement,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can be recognized by FA, NFA and NFA-^. It is sufficient to so that every regular language can be accepted by NFA- ^.</a:t>
                </a:r>
              </a:p>
              <a:p>
                <a:r>
                  <a:rPr lang="en-IN" dirty="0"/>
                  <a:t>Set of regular language over alphabet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contains the basic languages Ø, {^}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to be closed under operation of union, concatenation, and Kleene*.</a:t>
                </a:r>
              </a:p>
              <a:p>
                <a:r>
                  <a:rPr lang="en-IN" dirty="0"/>
                  <a:t>This allows us to prove using structural induction that every regular language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 can be accepted by an NFA-^.</a:t>
                </a:r>
              </a:p>
              <a:p>
                <a:r>
                  <a:rPr lang="en-IN" dirty="0"/>
                  <a:t>The basis step of the proof is to show that the three basic languages can be accepted by NFA- ^s.</a:t>
                </a:r>
                <a:endParaRPr lang="en-US" dirty="0"/>
              </a:p>
              <a:p>
                <a:r>
                  <a:rPr lang="en-US" dirty="0"/>
                  <a:t>The induction hypothesis is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are languages that can be accepted by NFA- ^s and the induction step is to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 can also be.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C5D77-678C-187B-5334-D4962286E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8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98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3A8A-AE4C-DFAE-0974-3778081D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33912-0745-5522-4673-C38A9B6D6E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NFA-^ for the three basic languages is shown below.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IN" dirty="0"/>
              </a:p>
              <a:p>
                <a:r>
                  <a:rPr lang="en-IN" dirty="0"/>
                  <a:t>Now, suppose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are recognized by the NFA-^s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respectively, where for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=1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=2,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I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I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200" dirty="0"/>
              </a:p>
              <a:p>
                <a:r>
                  <a:rPr lang="en-IN" dirty="0"/>
                  <a:t>By renaming states if necessary, we may 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= Ø. We will construct NFA-^s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recognizing the language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dirty="0"/>
                  <a:t>, respectively.</a:t>
                </a:r>
                <a:endParaRPr lang="en-GB" sz="44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833912-0745-5522-4673-C38A9B6D6E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F48E4F38-22B7-327B-987B-8B6D362AB8E4}"/>
              </a:ext>
            </a:extLst>
          </p:cNvPr>
          <p:cNvSpPr/>
          <p:nvPr/>
        </p:nvSpPr>
        <p:spPr>
          <a:xfrm>
            <a:off x="3030691" y="1543050"/>
            <a:ext cx="669956" cy="669956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6C1CB-DB37-BCF9-BFC5-0D7B3E4D6B3D}"/>
              </a:ext>
            </a:extLst>
          </p:cNvPr>
          <p:cNvSpPr txBox="1"/>
          <p:nvPr/>
        </p:nvSpPr>
        <p:spPr>
          <a:xfrm>
            <a:off x="3197900" y="2305050"/>
            <a:ext cx="33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Ø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035970-8FE5-826D-33C6-03BB4696CA23}"/>
              </a:ext>
            </a:extLst>
          </p:cNvPr>
          <p:cNvSpPr/>
          <p:nvPr/>
        </p:nvSpPr>
        <p:spPr>
          <a:xfrm>
            <a:off x="5078078" y="1537984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86C1D-2F3B-D77E-4D1F-0322DF0228BA}"/>
              </a:ext>
            </a:extLst>
          </p:cNvPr>
          <p:cNvSpPr txBox="1"/>
          <p:nvPr/>
        </p:nvSpPr>
        <p:spPr>
          <a:xfrm>
            <a:off x="5179100" y="2305050"/>
            <a:ext cx="48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{^}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1F56C7-762B-89F5-10D1-BCD4C0803F55}"/>
              </a:ext>
            </a:extLst>
          </p:cNvPr>
          <p:cNvSpPr/>
          <p:nvPr/>
        </p:nvSpPr>
        <p:spPr>
          <a:xfrm>
            <a:off x="5140355" y="1601175"/>
            <a:ext cx="550468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24DEFA-7391-3786-1371-E1C5ED4670A5}"/>
              </a:ext>
            </a:extLst>
          </p:cNvPr>
          <p:cNvSpPr txBox="1"/>
          <p:nvPr/>
        </p:nvSpPr>
        <p:spPr>
          <a:xfrm>
            <a:off x="8108775" y="1466850"/>
            <a:ext cx="313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50D89-B4CA-C56C-882B-EBDE48858CE0}"/>
              </a:ext>
            </a:extLst>
          </p:cNvPr>
          <p:cNvSpPr txBox="1"/>
          <p:nvPr/>
        </p:nvSpPr>
        <p:spPr>
          <a:xfrm>
            <a:off x="8046598" y="2305050"/>
            <a:ext cx="576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{a}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5AB07B-329A-E746-62F2-0224EF8C9B44}"/>
              </a:ext>
            </a:extLst>
          </p:cNvPr>
          <p:cNvCxnSpPr>
            <a:endCxn id="4" idx="2"/>
          </p:cNvCxnSpPr>
          <p:nvPr/>
        </p:nvCxnSpPr>
        <p:spPr>
          <a:xfrm>
            <a:off x="2359700" y="1861430"/>
            <a:ext cx="670991" cy="16598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18E7A5-7DCC-A569-F597-CE0C69AE546B}"/>
              </a:ext>
            </a:extLst>
          </p:cNvPr>
          <p:cNvCxnSpPr>
            <a:endCxn id="6" idx="2"/>
          </p:cNvCxnSpPr>
          <p:nvPr/>
        </p:nvCxnSpPr>
        <p:spPr>
          <a:xfrm>
            <a:off x="4385100" y="1869729"/>
            <a:ext cx="692978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7E04987-5E9D-2C04-9186-B0CD0273A721}"/>
              </a:ext>
            </a:extLst>
          </p:cNvPr>
          <p:cNvSpPr/>
          <p:nvPr/>
        </p:nvSpPr>
        <p:spPr>
          <a:xfrm>
            <a:off x="8659478" y="1537984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B3A281C-E802-8172-49BE-1CB4DA1A19D1}"/>
              </a:ext>
            </a:extLst>
          </p:cNvPr>
          <p:cNvSpPr/>
          <p:nvPr/>
        </p:nvSpPr>
        <p:spPr>
          <a:xfrm>
            <a:off x="8721755" y="1601175"/>
            <a:ext cx="550468" cy="54864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40657F-D23A-F117-ACDF-3FB326E28792}"/>
              </a:ext>
            </a:extLst>
          </p:cNvPr>
          <p:cNvCxnSpPr>
            <a:stCxn id="16" idx="6"/>
            <a:endCxn id="13" idx="2"/>
          </p:cNvCxnSpPr>
          <p:nvPr/>
        </p:nvCxnSpPr>
        <p:spPr>
          <a:xfrm>
            <a:off x="7931701" y="1869729"/>
            <a:ext cx="727777" cy="576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622F31E-8892-1996-CB62-2F9850572672}"/>
              </a:ext>
            </a:extLst>
          </p:cNvPr>
          <p:cNvSpPr/>
          <p:nvPr/>
        </p:nvSpPr>
        <p:spPr>
          <a:xfrm>
            <a:off x="7256679" y="1532218"/>
            <a:ext cx="675022" cy="675022"/>
          </a:xfrm>
          <a:prstGeom prst="ellipse">
            <a:avLst/>
          </a:prstGeom>
          <a:solidFill>
            <a:srgbClr val="0E4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88F9DA-88CD-E84C-2704-7684B5D37D91}"/>
              </a:ext>
            </a:extLst>
          </p:cNvPr>
          <p:cNvCxnSpPr>
            <a:endCxn id="16" idx="2"/>
          </p:cNvCxnSpPr>
          <p:nvPr/>
        </p:nvCxnSpPr>
        <p:spPr>
          <a:xfrm>
            <a:off x="6593737" y="1869729"/>
            <a:ext cx="662942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88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/>
      <p:bldP spid="13" grpId="0" animBg="1"/>
      <p:bldP spid="14" grpId="0" animBg="1"/>
      <p:bldP spid="1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4FED-A857-0824-5036-06AD4DBB7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4CFB1-AF27-B60C-F098-9E0268EFCA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sz="2400" b="1" dirty="0"/>
                  <a:t>Construction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sz="2400" b="1" i="1">
                            <a:latin typeface="Cambria Math" panose="02040503050406030204" pitchFamily="18" charset="0"/>
                          </a:rPr>
                          <m:t>𝒖</m:t>
                        </m:r>
                      </m:sub>
                    </m:sSub>
                    <m:r>
                      <a:rPr lang="en-IN" sz="2400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IN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400" b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  <m:r>
                          <a:rPr lang="en-IN" sz="24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4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  <m:r>
                          <a:rPr lang="en-IN" sz="2400" b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b="1" i="1"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IN" sz="24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sub>
                        </m:sSub>
                      </m:e>
                    </m:d>
                  </m:oMath>
                </a14:m>
                <a:endParaRPr lang="en-IN" dirty="0"/>
              </a:p>
              <a:p>
                <a:pPr marL="457200" lvl="1" indent="-457200"/>
                <a:r>
                  <a:rPr lang="en-IN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400" dirty="0"/>
                  <a:t> be a new state, not in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400" dirty="0"/>
                  <a:t> and let</a:t>
                </a:r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pl-PL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l-PL" sz="2400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l-PL" sz="2400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pl-PL" sz="2400" dirty="0"/>
                  <a:t>}</a:t>
                </a:r>
                <a:endParaRPr lang="en-IN" sz="2400" dirty="0"/>
              </a:p>
              <a:p>
                <a:pPr marL="347663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4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400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D4CFB1-AF27-B60C-F098-9E0268EFCA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3838F15-8F72-948E-6E2D-75975084FB89}"/>
                  </a:ext>
                </a:extLst>
              </p:cNvPr>
              <p:cNvSpPr/>
              <p:nvPr/>
            </p:nvSpPr>
            <p:spPr>
              <a:xfrm>
                <a:off x="5257800" y="2740370"/>
                <a:ext cx="838200" cy="838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F3838F15-8F72-948E-6E2D-75975084F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740370"/>
                <a:ext cx="838200" cy="8382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1785A6BA-5D61-D813-594D-C3524E07EAE8}"/>
              </a:ext>
            </a:extLst>
          </p:cNvPr>
          <p:cNvSpPr/>
          <p:nvPr/>
        </p:nvSpPr>
        <p:spPr>
          <a:xfrm>
            <a:off x="4876800" y="2283170"/>
            <a:ext cx="3276600" cy="1828800"/>
          </a:xfrm>
          <a:prstGeom prst="ellipse">
            <a:avLst/>
          </a:prstGeom>
          <a:noFill/>
          <a:ln>
            <a:solidFill>
              <a:srgbClr val="0E47A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FF0CC9F-D8F9-2159-595A-C70F11F49129}"/>
                  </a:ext>
                </a:extLst>
              </p:cNvPr>
              <p:cNvSpPr/>
              <p:nvPr/>
            </p:nvSpPr>
            <p:spPr>
              <a:xfrm>
                <a:off x="6703337" y="241520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FF0CC9F-D8F9-2159-595A-C70F11F49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37" y="241520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DBAF891-B8DA-24FE-86FD-E7E393B7FA0A}"/>
                  </a:ext>
                </a:extLst>
              </p:cNvPr>
              <p:cNvSpPr/>
              <p:nvPr/>
            </p:nvSpPr>
            <p:spPr>
              <a:xfrm>
                <a:off x="6703337" y="326358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DBAF891-B8DA-24FE-86FD-E7E393B7F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337" y="3263585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2FBEC076-0F03-402A-55CE-BC2EE9D4DDC1}"/>
              </a:ext>
            </a:extLst>
          </p:cNvPr>
          <p:cNvSpPr/>
          <p:nvPr/>
        </p:nvSpPr>
        <p:spPr>
          <a:xfrm>
            <a:off x="6792551" y="248121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9B0433-E7B9-4B77-B541-21B0EFF530BF}"/>
              </a:ext>
            </a:extLst>
          </p:cNvPr>
          <p:cNvSpPr/>
          <p:nvPr/>
        </p:nvSpPr>
        <p:spPr>
          <a:xfrm>
            <a:off x="6787835" y="332960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C45FF66-7C46-4940-6C4B-BE7BCF9B9CD5}"/>
                  </a:ext>
                </a:extLst>
              </p:cNvPr>
              <p:cNvSpPr/>
              <p:nvPr/>
            </p:nvSpPr>
            <p:spPr>
              <a:xfrm>
                <a:off x="5223850" y="4648200"/>
                <a:ext cx="838200" cy="838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C45FF66-7C46-4940-6C4B-BE7BCF9B9C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850" y="4648200"/>
                <a:ext cx="838200" cy="838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E36C5182-0786-B26A-E64B-DD3ADABA95CA}"/>
              </a:ext>
            </a:extLst>
          </p:cNvPr>
          <p:cNvSpPr/>
          <p:nvPr/>
        </p:nvSpPr>
        <p:spPr>
          <a:xfrm>
            <a:off x="4842850" y="4191000"/>
            <a:ext cx="3276600" cy="1828800"/>
          </a:xfrm>
          <a:prstGeom prst="ellipse">
            <a:avLst/>
          </a:prstGeom>
          <a:noFill/>
          <a:ln>
            <a:solidFill>
              <a:srgbClr val="0E47A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4494F9E-699C-043A-D8FB-F736D8B683ED}"/>
                  </a:ext>
                </a:extLst>
              </p:cNvPr>
              <p:cNvSpPr/>
              <p:nvPr/>
            </p:nvSpPr>
            <p:spPr>
              <a:xfrm>
                <a:off x="6669387" y="432303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4494F9E-699C-043A-D8FB-F736D8B68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87" y="4323030"/>
                <a:ext cx="685800" cy="685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DCB1C0-D145-92EF-5D51-46C99904FDE1}"/>
                  </a:ext>
                </a:extLst>
              </p:cNvPr>
              <p:cNvSpPr/>
              <p:nvPr/>
            </p:nvSpPr>
            <p:spPr>
              <a:xfrm>
                <a:off x="6669387" y="517141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1DCB1C0-D145-92EF-5D51-46C99904FD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387" y="5171415"/>
                <a:ext cx="685800" cy="6858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5A4AF63-B078-F1CE-2FF1-07091FB2872D}"/>
              </a:ext>
            </a:extLst>
          </p:cNvPr>
          <p:cNvSpPr/>
          <p:nvPr/>
        </p:nvSpPr>
        <p:spPr>
          <a:xfrm>
            <a:off x="6758601" y="43890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F7DE579-5459-F0D9-AA22-47FACCF47D62}"/>
              </a:ext>
            </a:extLst>
          </p:cNvPr>
          <p:cNvSpPr/>
          <p:nvPr/>
        </p:nvSpPr>
        <p:spPr>
          <a:xfrm>
            <a:off x="6753885" y="52374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93AFC0-DCC1-0732-1A15-FC77FB5EEC45}"/>
                  </a:ext>
                </a:extLst>
              </p:cNvPr>
              <p:cNvSpPr/>
              <p:nvPr/>
            </p:nvSpPr>
            <p:spPr>
              <a:xfrm>
                <a:off x="3579043" y="3616729"/>
                <a:ext cx="838200" cy="838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93AFC0-DCC1-0732-1A15-FC77FB5EEC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043" y="3616729"/>
                <a:ext cx="838200" cy="83820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DACC63-6248-9F2F-46B4-6BB345AE0451}"/>
              </a:ext>
            </a:extLst>
          </p:cNvPr>
          <p:cNvCxnSpPr>
            <a:endCxn id="16" idx="2"/>
          </p:cNvCxnSpPr>
          <p:nvPr/>
        </p:nvCxnSpPr>
        <p:spPr>
          <a:xfrm>
            <a:off x="2817042" y="4034037"/>
            <a:ext cx="762001" cy="1792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E9CA21-C3A0-22D7-93FE-966D78550A23}"/>
              </a:ext>
            </a:extLst>
          </p:cNvPr>
          <p:cNvCxnSpPr>
            <a:stCxn id="16" idx="7"/>
            <a:endCxn id="4" idx="2"/>
          </p:cNvCxnSpPr>
          <p:nvPr/>
        </p:nvCxnSpPr>
        <p:spPr>
          <a:xfrm flipV="1">
            <a:off x="4294491" y="3159470"/>
            <a:ext cx="963309" cy="580011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745718-FFE2-4FCF-E8C1-CB9F24684A36}"/>
              </a:ext>
            </a:extLst>
          </p:cNvPr>
          <p:cNvCxnSpPr>
            <a:stCxn id="16" idx="5"/>
            <a:endCxn id="10" idx="2"/>
          </p:cNvCxnSpPr>
          <p:nvPr/>
        </p:nvCxnSpPr>
        <p:spPr>
          <a:xfrm>
            <a:off x="4294491" y="4332177"/>
            <a:ext cx="929359" cy="73512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A66BC52-9431-9E4C-DE43-F97F231B3409}"/>
              </a:ext>
            </a:extLst>
          </p:cNvPr>
          <p:cNvSpPr txBox="1"/>
          <p:nvPr/>
        </p:nvSpPr>
        <p:spPr>
          <a:xfrm>
            <a:off x="4341266" y="3200400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558ABE-7071-0305-9909-390AE0546B60}"/>
              </a:ext>
            </a:extLst>
          </p:cNvPr>
          <p:cNvSpPr txBox="1"/>
          <p:nvPr/>
        </p:nvSpPr>
        <p:spPr>
          <a:xfrm>
            <a:off x="4343400" y="4479813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71439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/>
      <p:bldP spid="2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8938-5754-5251-D5F0-C0C6C3199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EBD73-5BE9-384E-DCFF-1786D3B4B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sz="2100" dirty="0"/>
                  <a:t>Now,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 can move from its initial state to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 by a ^ transition, and then make exactly the same moves that the respective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100" dirty="0"/>
                  <a:t> would. </a:t>
                </a:r>
              </a:p>
              <a:p>
                <a:r>
                  <a:rPr lang="en-IN" sz="2100" dirty="0"/>
                  <a:t>Formally we define: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m:rPr>
                        <m:nor/>
                      </m:rPr>
                      <a:rPr lang="en-IN" sz="2100" dirty="0"/>
                      <m:t>(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m:rPr>
                        <m:nor/>
                      </m:rPr>
                      <a:rPr lang="en-IN" sz="2100" dirty="0"/>
                      <m:t>,^) = {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IN" sz="2100" dirty="0"/>
                      <m:t>, 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IN" sz="2100" dirty="0"/>
                      <m:t>}</m:t>
                    </m:r>
                  </m:oMath>
                </a14:m>
                <a:endParaRPr lang="en-IN" sz="21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100" dirty="0"/>
                  <a:t> = Ø  for every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IN" sz="2100" dirty="0"/>
              </a:p>
              <a:p>
                <a:pPr marL="347663" indent="0">
                  <a:buNone/>
                </a:pPr>
                <a:r>
                  <a:rPr lang="en-IN" sz="2100" dirty="0"/>
                  <a:t>and for each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sz="2100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 and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IN" sz="2100" dirty="0"/>
                  <a:t> ∈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sz="2100" dirty="0"/>
                  <a:t> U {^},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1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100" dirty="0"/>
                  <a:t> 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10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100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100" dirty="0"/>
                  <a:t> 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100" dirty="0"/>
              </a:p>
              <a:p>
                <a:r>
                  <a:rPr lang="en-IN" sz="2100" dirty="0"/>
                  <a:t>For either value of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100" dirty="0"/>
                  <a:t>, if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1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 can process 𝑥 by moving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100" dirty="0"/>
                  <a:t> on a ^-transition and then executing the moves that 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100" dirty="0"/>
                  <a:t> to accept 𝑥.</a:t>
                </a:r>
              </a:p>
              <a:p>
                <a:r>
                  <a:rPr lang="en-IN" sz="2100" dirty="0"/>
                  <a:t>On the other hand, if 𝑥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, there is a sequence of transition corresponding to 𝑥, starting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 and ending at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.</a:t>
                </a:r>
              </a:p>
              <a:p>
                <a:r>
                  <a:rPr lang="en-IN" sz="2100" dirty="0"/>
                  <a:t>The first of these transitions must be a ^-transition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 to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sz="21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sz="2100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, since there are no other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IN" sz="2100" dirty="0"/>
                  <a:t>.</a:t>
                </a:r>
              </a:p>
              <a:p>
                <a:r>
                  <a:rPr lang="en-IN" sz="2100" dirty="0"/>
                  <a:t>Thereafter,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 = Ø, either all the transition are between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or all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. It follow that 𝑥 must be accepted by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1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sz="2100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AEBD73-5BE9-384E-DCFF-1786D3B4B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2" t="-1418" r="-665" b="-436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F1182368-63DA-D582-4F47-68A19906554E}"/>
              </a:ext>
            </a:extLst>
          </p:cNvPr>
          <p:cNvGrpSpPr/>
          <p:nvPr/>
        </p:nvGrpSpPr>
        <p:grpSpPr>
          <a:xfrm>
            <a:off x="6461763" y="1326523"/>
            <a:ext cx="4021640" cy="2446988"/>
            <a:chOff x="2817042" y="2283170"/>
            <a:chExt cx="5336358" cy="37366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9C2CA36-D5F4-A0A8-5156-F71915FF72DF}"/>
                    </a:ext>
                  </a:extLst>
                </p:cNvPr>
                <p:cNvSpPr/>
                <p:nvPr/>
              </p:nvSpPr>
              <p:spPr>
                <a:xfrm>
                  <a:off x="5257800" y="2740370"/>
                  <a:ext cx="838200" cy="8382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4" name="Oval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2740370"/>
                  <a:ext cx="838200" cy="838200"/>
                </a:xfrm>
                <a:prstGeom prst="ellipse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4609847-564D-3EFB-DAC0-B53EEDC8BB5C}"/>
                </a:ext>
              </a:extLst>
            </p:cNvPr>
            <p:cNvSpPr/>
            <p:nvPr/>
          </p:nvSpPr>
          <p:spPr>
            <a:xfrm>
              <a:off x="4876800" y="2283170"/>
              <a:ext cx="3276600" cy="1828800"/>
            </a:xfrm>
            <a:prstGeom prst="ellipse">
              <a:avLst/>
            </a:prstGeom>
            <a:noFill/>
            <a:ln>
              <a:solidFill>
                <a:srgbClr val="0E47A1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70BD9E61-3CDB-9F78-D21D-177F74EA3B55}"/>
                    </a:ext>
                  </a:extLst>
                </p:cNvPr>
                <p:cNvSpPr/>
                <p:nvPr/>
              </p:nvSpPr>
              <p:spPr>
                <a:xfrm>
                  <a:off x="6703337" y="241520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6" name="Oval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337" y="2415200"/>
                  <a:ext cx="685800" cy="685800"/>
                </a:xfrm>
                <a:prstGeom prst="ellipse">
                  <a:avLst/>
                </a:prstGeom>
                <a:blipFill rotWithShape="0">
                  <a:blip r:embed="rId4"/>
                  <a:stretch>
                    <a:fillRect b="-2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E1AC140-64CC-67C4-DA35-74F10C74F839}"/>
                    </a:ext>
                  </a:extLst>
                </p:cNvPr>
                <p:cNvSpPr/>
                <p:nvPr/>
              </p:nvSpPr>
              <p:spPr>
                <a:xfrm>
                  <a:off x="6703337" y="3263585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7" name="Oval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337" y="3263585"/>
                  <a:ext cx="685800" cy="685800"/>
                </a:xfrm>
                <a:prstGeom prst="ellipse">
                  <a:avLst/>
                </a:prstGeom>
                <a:blipFill rotWithShape="0">
                  <a:blip r:embed="rId5"/>
                  <a:stretch>
                    <a:fillRect b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9BC847-0D6B-9A30-58F2-B36560314539}"/>
                </a:ext>
              </a:extLst>
            </p:cNvPr>
            <p:cNvSpPr/>
            <p:nvPr/>
          </p:nvSpPr>
          <p:spPr>
            <a:xfrm>
              <a:off x="6792551" y="2481215"/>
              <a:ext cx="507371" cy="5537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915447F-2E7A-997B-2400-CBAAF9ED7386}"/>
                </a:ext>
              </a:extLst>
            </p:cNvPr>
            <p:cNvSpPr/>
            <p:nvPr/>
          </p:nvSpPr>
          <p:spPr>
            <a:xfrm>
              <a:off x="6787835" y="3329600"/>
              <a:ext cx="507371" cy="5537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77F86CF-E06C-B7A3-9EF9-374BD50B22C4}"/>
                    </a:ext>
                  </a:extLst>
                </p:cNvPr>
                <p:cNvSpPr/>
                <p:nvPr/>
              </p:nvSpPr>
              <p:spPr>
                <a:xfrm>
                  <a:off x="5223850" y="4648200"/>
                  <a:ext cx="838200" cy="8382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0" name="Oval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3850" y="4648200"/>
                  <a:ext cx="838200" cy="838200"/>
                </a:xfrm>
                <a:prstGeom prst="ellipse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503D5C5-AEAA-6926-EEF7-BE298F2EF0BB}"/>
                </a:ext>
              </a:extLst>
            </p:cNvPr>
            <p:cNvSpPr/>
            <p:nvPr/>
          </p:nvSpPr>
          <p:spPr>
            <a:xfrm>
              <a:off x="4842850" y="4191000"/>
              <a:ext cx="3276600" cy="1828800"/>
            </a:xfrm>
            <a:prstGeom prst="ellipse">
              <a:avLst/>
            </a:prstGeom>
            <a:noFill/>
            <a:ln>
              <a:solidFill>
                <a:srgbClr val="0E47A1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13E90CEE-8645-3B01-DA74-66F42EE4002F}"/>
                    </a:ext>
                  </a:extLst>
                </p:cNvPr>
                <p:cNvSpPr/>
                <p:nvPr/>
              </p:nvSpPr>
              <p:spPr>
                <a:xfrm>
                  <a:off x="6669387" y="4323030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387" y="4323030"/>
                  <a:ext cx="685800" cy="685800"/>
                </a:xfrm>
                <a:prstGeom prst="ellipse">
                  <a:avLst/>
                </a:prstGeom>
                <a:blipFill rotWithShape="0">
                  <a:blip r:embed="rId7"/>
                  <a:stretch>
                    <a:fillRect b="-2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7300BB68-06A1-472A-7C39-1D2799F5F23B}"/>
                    </a:ext>
                  </a:extLst>
                </p:cNvPr>
                <p:cNvSpPr/>
                <p:nvPr/>
              </p:nvSpPr>
              <p:spPr>
                <a:xfrm>
                  <a:off x="6669387" y="5171415"/>
                  <a:ext cx="685800" cy="6858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IN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IN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3" name="Oval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9387" y="5171415"/>
                  <a:ext cx="685800" cy="685800"/>
                </a:xfrm>
                <a:prstGeom prst="ellipse">
                  <a:avLst/>
                </a:prstGeom>
                <a:blipFill rotWithShape="0">
                  <a:blip r:embed="rId8"/>
                  <a:stretch>
                    <a:fillRect b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4BA7946-EAA7-7756-95BE-08E2057B8114}"/>
                </a:ext>
              </a:extLst>
            </p:cNvPr>
            <p:cNvSpPr/>
            <p:nvPr/>
          </p:nvSpPr>
          <p:spPr>
            <a:xfrm>
              <a:off x="6758601" y="4389045"/>
              <a:ext cx="507371" cy="5537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3A0DDFD-6B4A-F893-E24D-FA18C0AF3A62}"/>
                </a:ext>
              </a:extLst>
            </p:cNvPr>
            <p:cNvSpPr/>
            <p:nvPr/>
          </p:nvSpPr>
          <p:spPr>
            <a:xfrm>
              <a:off x="6753885" y="5237430"/>
              <a:ext cx="507371" cy="5537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9699A1D-7AD9-CF08-23C9-970F64FA4E5D}"/>
                    </a:ext>
                  </a:extLst>
                </p:cNvPr>
                <p:cNvSpPr/>
                <p:nvPr/>
              </p:nvSpPr>
              <p:spPr>
                <a:xfrm>
                  <a:off x="3579043" y="3616729"/>
                  <a:ext cx="838200" cy="838200"/>
                </a:xfrm>
                <a:prstGeom prst="ellipse">
                  <a:avLst/>
                </a:prstGeom>
                <a:solidFill>
                  <a:srgbClr val="0E47A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 anchorCtr="0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IN" dirty="0"/>
                </a:p>
              </p:txBody>
            </p:sp>
          </mc:Choice>
          <mc:Fallback xmlns="">
            <p:sp>
              <p:nvSpPr>
                <p:cNvPr id="16" name="Oval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9043" y="3616729"/>
                  <a:ext cx="838200" cy="838200"/>
                </a:xfrm>
                <a:prstGeom prst="ellipse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28477AA-CD3C-5A4A-A4C3-D160B4710F1B}"/>
                </a:ext>
              </a:extLst>
            </p:cNvPr>
            <p:cNvCxnSpPr>
              <a:endCxn id="17" idx="2"/>
            </p:cNvCxnSpPr>
            <p:nvPr/>
          </p:nvCxnSpPr>
          <p:spPr>
            <a:xfrm>
              <a:off x="2817042" y="4034037"/>
              <a:ext cx="762001" cy="1792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68F5809-1EB6-9AC7-E217-E171600380D0}"/>
                </a:ext>
              </a:extLst>
            </p:cNvPr>
            <p:cNvCxnSpPr>
              <a:stCxn id="17" idx="7"/>
              <a:endCxn id="5" idx="2"/>
            </p:cNvCxnSpPr>
            <p:nvPr/>
          </p:nvCxnSpPr>
          <p:spPr>
            <a:xfrm flipV="1">
              <a:off x="4294491" y="3159470"/>
              <a:ext cx="963309" cy="580011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A79ECC9-CE1E-F6F4-9916-AE49246A8AD1}"/>
                </a:ext>
              </a:extLst>
            </p:cNvPr>
            <p:cNvCxnSpPr>
              <a:stCxn id="17" idx="5"/>
              <a:endCxn id="11" idx="2"/>
            </p:cNvCxnSpPr>
            <p:nvPr/>
          </p:nvCxnSpPr>
          <p:spPr>
            <a:xfrm>
              <a:off x="4294491" y="4332177"/>
              <a:ext cx="929359" cy="735123"/>
            </a:xfrm>
            <a:prstGeom prst="straightConnector1">
              <a:avLst/>
            </a:prstGeom>
            <a:ln w="25400">
              <a:solidFill>
                <a:srgbClr val="0E47A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250B68-7A8F-FEFC-B1A9-65907CA00631}"/>
                </a:ext>
              </a:extLst>
            </p:cNvPr>
            <p:cNvSpPr txBox="1"/>
            <p:nvPr/>
          </p:nvSpPr>
          <p:spPr>
            <a:xfrm>
              <a:off x="4315528" y="3023823"/>
              <a:ext cx="280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^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141C96-B055-34F9-2629-DADF7EE1E71A}"/>
                </a:ext>
              </a:extLst>
            </p:cNvPr>
            <p:cNvSpPr txBox="1"/>
            <p:nvPr/>
          </p:nvSpPr>
          <p:spPr>
            <a:xfrm>
              <a:off x="4277159" y="4587835"/>
              <a:ext cx="2801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^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269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5B11-CC3B-2379-1D77-49FD25ED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463E-1C25-66A0-C8BB-93D3E045C2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Construction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en-IN" b="1" dirty="0"/>
                  <a:t>)</a:t>
                </a:r>
              </a:p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The transition will include all those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as well as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dirty="0"/>
                  <a:t> -  transition from each state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In other words, for any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∪{⋀}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is defined to be either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(</a:t>
                </a:r>
                <a:r>
                  <a:rPr lang="en-IN" dirty="0" err="1"/>
                  <a:t>q,a</a:t>
                </a:r>
                <a:r>
                  <a:rPr lang="en-IN" dirty="0"/>
                  <a:t>)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(</a:t>
                </a:r>
                <a:r>
                  <a:rPr lang="en-IN" dirty="0" err="1"/>
                  <a:t>q,a</a:t>
                </a:r>
                <a:r>
                  <a:rPr lang="en-IN" dirty="0"/>
                  <a:t>), depending on whether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  <a:endParaRPr lang="en-US" dirty="0"/>
              </a:p>
              <a:p>
                <a:endParaRPr lang="en-IN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4E463E-1C25-66A0-C8BB-93D3E045C2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F723B18-F90B-D4B9-CCF6-F33E3D49CAAA}"/>
                  </a:ext>
                </a:extLst>
              </p:cNvPr>
              <p:cNvSpPr/>
              <p:nvPr/>
            </p:nvSpPr>
            <p:spPr>
              <a:xfrm>
                <a:off x="2839205" y="4199299"/>
                <a:ext cx="838200" cy="838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EF723B18-F90B-D4B9-CCF6-F33E3D49C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205" y="4199299"/>
                <a:ext cx="838200" cy="838200"/>
              </a:xfrm>
              <a:prstGeom prst="ellipse">
                <a:avLst/>
              </a:prstGeom>
              <a:blipFill>
                <a:blip r:embed="rId3"/>
                <a:stretch>
                  <a:fillRect l="-2878" r="-71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BAE0C34B-2AEB-E7B0-A3C2-1B2578E2F932}"/>
              </a:ext>
            </a:extLst>
          </p:cNvPr>
          <p:cNvSpPr/>
          <p:nvPr/>
        </p:nvSpPr>
        <p:spPr>
          <a:xfrm>
            <a:off x="2460468" y="3733800"/>
            <a:ext cx="3276600" cy="1828800"/>
          </a:xfrm>
          <a:prstGeom prst="ellipse">
            <a:avLst/>
          </a:prstGeom>
          <a:noFill/>
          <a:ln>
            <a:solidFill>
              <a:srgbClr val="0E47A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173DA09-CD1E-31F0-6F53-6334373FC7F4}"/>
                  </a:ext>
                </a:extLst>
              </p:cNvPr>
              <p:cNvSpPr/>
              <p:nvPr/>
            </p:nvSpPr>
            <p:spPr>
              <a:xfrm>
                <a:off x="4287005" y="386583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173DA09-CD1E-31F0-6F53-6334373FC7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5" y="3865830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77B3327-2749-6879-6FD5-A8A261548234}"/>
                  </a:ext>
                </a:extLst>
              </p:cNvPr>
              <p:cNvSpPr/>
              <p:nvPr/>
            </p:nvSpPr>
            <p:spPr>
              <a:xfrm>
                <a:off x="4287005" y="471421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77B3327-2749-6879-6FD5-A8A261548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7005" y="4714215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7843380-BA26-1D59-9925-BC4C7A5E18B4}"/>
                  </a:ext>
                </a:extLst>
              </p:cNvPr>
              <p:cNvSpPr/>
              <p:nvPr/>
            </p:nvSpPr>
            <p:spPr>
              <a:xfrm>
                <a:off x="7009269" y="4199299"/>
                <a:ext cx="838200" cy="8382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7843380-BA26-1D59-9925-BC4C7A5E1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9269" y="4199299"/>
                <a:ext cx="838200" cy="8382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F9C6EF78-89A3-5F34-68FC-2BC0C6058B00}"/>
              </a:ext>
            </a:extLst>
          </p:cNvPr>
          <p:cNvSpPr/>
          <p:nvPr/>
        </p:nvSpPr>
        <p:spPr>
          <a:xfrm>
            <a:off x="6515100" y="3733800"/>
            <a:ext cx="3276600" cy="1828800"/>
          </a:xfrm>
          <a:prstGeom prst="ellipse">
            <a:avLst/>
          </a:prstGeom>
          <a:noFill/>
          <a:ln>
            <a:solidFill>
              <a:srgbClr val="0E47A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D44AD7-2344-2613-0A1E-B1548159E39B}"/>
                  </a:ext>
                </a:extLst>
              </p:cNvPr>
              <p:cNvSpPr/>
              <p:nvPr/>
            </p:nvSpPr>
            <p:spPr>
              <a:xfrm>
                <a:off x="8341637" y="3865830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D44AD7-2344-2613-0A1E-B1548159E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37" y="3865830"/>
                <a:ext cx="685800" cy="6858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BCF735-BC97-F9AF-09D1-29D6CBD08699}"/>
                  </a:ext>
                </a:extLst>
              </p:cNvPr>
              <p:cNvSpPr/>
              <p:nvPr/>
            </p:nvSpPr>
            <p:spPr>
              <a:xfrm>
                <a:off x="8341637" y="471421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BCF735-BC97-F9AF-09D1-29D6CBD08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637" y="4714215"/>
                <a:ext cx="685800" cy="68580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80950DFA-8FC5-B17B-24C9-5F7BC1432E4D}"/>
              </a:ext>
            </a:extLst>
          </p:cNvPr>
          <p:cNvSpPr/>
          <p:nvPr/>
        </p:nvSpPr>
        <p:spPr>
          <a:xfrm>
            <a:off x="8430851" y="39318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27B57B-2C4E-DB4A-909F-5F744E202859}"/>
              </a:ext>
            </a:extLst>
          </p:cNvPr>
          <p:cNvSpPr/>
          <p:nvPr/>
        </p:nvSpPr>
        <p:spPr>
          <a:xfrm>
            <a:off x="8426135" y="47802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D53BC9-5606-6AC6-6E19-BE5AAEA48F82}"/>
              </a:ext>
            </a:extLst>
          </p:cNvPr>
          <p:cNvCxnSpPr>
            <a:endCxn id="4" idx="2"/>
          </p:cNvCxnSpPr>
          <p:nvPr/>
        </p:nvCxnSpPr>
        <p:spPr>
          <a:xfrm>
            <a:off x="2001005" y="4618399"/>
            <a:ext cx="838200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D6E96D-6577-B11C-891C-9690C502DEB8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4972805" y="4208730"/>
            <a:ext cx="2036464" cy="409669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25C910-62D6-9217-73D6-ED7AC913A375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4972805" y="4618399"/>
            <a:ext cx="2036464" cy="438716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D1F600D-9F0D-5877-6D23-79EE29E1C005}"/>
              </a:ext>
            </a:extLst>
          </p:cNvPr>
          <p:cNvSpPr txBox="1"/>
          <p:nvPr/>
        </p:nvSpPr>
        <p:spPr>
          <a:xfrm>
            <a:off x="5839030" y="4038600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8F2FA4-536B-DE93-FE84-117952BB4277}"/>
              </a:ext>
            </a:extLst>
          </p:cNvPr>
          <p:cNvSpPr txBox="1"/>
          <p:nvPr/>
        </p:nvSpPr>
        <p:spPr>
          <a:xfrm>
            <a:off x="5847762" y="4796135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FAED69C-EFBB-D0FE-D15B-00F5BF064EB8}"/>
              </a:ext>
            </a:extLst>
          </p:cNvPr>
          <p:cNvSpPr/>
          <p:nvPr/>
        </p:nvSpPr>
        <p:spPr>
          <a:xfrm>
            <a:off x="4376219" y="3931845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CEA946-B134-1499-F5E3-55D8E77EB01D}"/>
              </a:ext>
            </a:extLst>
          </p:cNvPr>
          <p:cNvSpPr/>
          <p:nvPr/>
        </p:nvSpPr>
        <p:spPr>
          <a:xfrm>
            <a:off x="4374791" y="4780230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469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18" grpId="0"/>
      <p:bldP spid="19" grpId="0" animBg="1"/>
      <p:bldP spid="2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BB5F-4A13-DF38-A38D-46B1763E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52DF1-1C61-34BF-018A-08E4618BC3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dirty="0"/>
                  <a:t> for every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N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,⋀)</m:t>
                    </m:r>
                  </m:oMath>
                </a14:m>
                <a:r>
                  <a:rPr lang="en-IN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}</a:t>
                </a:r>
              </a:p>
              <a:p>
                <a:r>
                  <a:rPr lang="en-IN" dirty="0"/>
                  <a:t>On an input string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dirty="0"/>
                  <a:t> for both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 can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, arriving at a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; jump from this state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by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transition; and then process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the way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N" dirty="0"/>
                  <a:t>would, 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accepted. </a:t>
                </a:r>
              </a:p>
              <a:p>
                <a:r>
                  <a:rPr lang="en-IN" dirty="0"/>
                  <a:t>Conversely,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there is a sequence of transition corresponding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dirty="0"/>
                  <a:t> that begins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ends at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One of them must therefore be from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an element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and according to the definition of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IN" dirty="0"/>
                  <a:t>, this can only be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 from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= Ø, all the previous transition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all the subsequent ones are between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 </a:t>
                </a:r>
              </a:p>
              <a:p>
                <a:r>
                  <a:rPr lang="en-IN" dirty="0"/>
                  <a:t>It follows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; in other words,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52DF1-1C61-34BF-018A-08E4618BC3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02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0DF32-A9F9-7BBC-0B0D-0DA387EEE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b="1" dirty="0"/>
                  <a:t>Construction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r>
                      <a:rPr lang="en-I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IN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IN" b="1" dirty="0"/>
                  <a:t>)</a:t>
                </a:r>
              </a:p>
              <a:p>
                <a:r>
                  <a:rPr lang="en-IN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 be a new state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U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}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dirty="0"/>
                  <a:t>.</a:t>
                </a:r>
              </a:p>
              <a:p>
                <a:r>
                  <a:rPr lang="en-IN" dirty="0"/>
                  <a:t>Once again all the transitions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will be allowed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, but in addition there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1200" dirty="0"/>
                  <a:t> </a:t>
                </a:r>
                <a:r>
                  <a:rPr lang="en-IN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1200" dirty="0"/>
                  <a:t> </a:t>
                </a:r>
                <a:r>
                  <a:rPr lang="en-IN" dirty="0"/>
                  <a:t>and there is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dirty="0"/>
                  <a:t>-transition from each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dirty="0"/>
                  <a:t>.</a:t>
                </a:r>
                <a:endParaRPr lang="en-IN" b="1" dirty="0"/>
              </a:p>
              <a:p>
                <a:endParaRPr lang="en-IN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0DF32-A9F9-7BBC-0B0D-0DA387EEE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6" t="-1418" r="-81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0B57CE6-FA3A-2D2C-B86B-A746BC4B3496}"/>
              </a:ext>
            </a:extLst>
          </p:cNvPr>
          <p:cNvSpPr/>
          <p:nvPr/>
        </p:nvSpPr>
        <p:spPr>
          <a:xfrm>
            <a:off x="5217459" y="3742764"/>
            <a:ext cx="3276600" cy="2438400"/>
          </a:xfrm>
          <a:prstGeom prst="ellipse">
            <a:avLst/>
          </a:prstGeom>
          <a:noFill/>
          <a:ln>
            <a:solidFill>
              <a:srgbClr val="0E47A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881D339-133E-F864-F4EC-FB349CABBA12}"/>
                  </a:ext>
                </a:extLst>
              </p:cNvPr>
              <p:cNvSpPr/>
              <p:nvPr/>
            </p:nvSpPr>
            <p:spPr>
              <a:xfrm>
                <a:off x="6533984" y="3918175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881D339-133E-F864-F4EC-FB349CABB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984" y="3918175"/>
                <a:ext cx="685800" cy="6858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90307F-392E-9A6F-517A-95964A261BB3}"/>
                  </a:ext>
                </a:extLst>
              </p:cNvPr>
              <p:cNvSpPr/>
              <p:nvPr/>
            </p:nvSpPr>
            <p:spPr>
              <a:xfrm>
                <a:off x="7245435" y="5021378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90307F-392E-9A6F-517A-95964A261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35" y="5021378"/>
                <a:ext cx="685800" cy="6858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09F622-D4B6-6236-AC83-073FB29D71C4}"/>
                  </a:ext>
                </a:extLst>
              </p:cNvPr>
              <p:cNvSpPr/>
              <p:nvPr/>
            </p:nvSpPr>
            <p:spPr>
              <a:xfrm>
                <a:off x="5827059" y="5020434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E09F622-D4B6-6236-AC83-073FB29D71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059" y="5020434"/>
                <a:ext cx="685800" cy="6858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FFFD67-29AE-377F-6EA5-99D818845637}"/>
                  </a:ext>
                </a:extLst>
              </p:cNvPr>
              <p:cNvSpPr/>
              <p:nvPr/>
            </p:nvSpPr>
            <p:spPr>
              <a:xfrm>
                <a:off x="3942430" y="4532491"/>
                <a:ext cx="685800" cy="685800"/>
              </a:xfrm>
              <a:prstGeom prst="ellipse">
                <a:avLst/>
              </a:prstGeom>
              <a:solidFill>
                <a:srgbClr val="0E47A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FFFFD67-29AE-377F-6EA5-99D818845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430" y="4532491"/>
                <a:ext cx="685800" cy="6858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38C5C34D-98CB-2571-0148-06E96488494F}"/>
              </a:ext>
            </a:extLst>
          </p:cNvPr>
          <p:cNvSpPr/>
          <p:nvPr/>
        </p:nvSpPr>
        <p:spPr>
          <a:xfrm>
            <a:off x="4031644" y="4598506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C460A7-E1B0-2080-25DD-0B1360CBFEA9}"/>
              </a:ext>
            </a:extLst>
          </p:cNvPr>
          <p:cNvCxnSpPr>
            <a:stCxn id="8" idx="7"/>
            <a:endCxn id="5" idx="2"/>
          </p:cNvCxnSpPr>
          <p:nvPr/>
        </p:nvCxnSpPr>
        <p:spPr>
          <a:xfrm flipV="1">
            <a:off x="4527797" y="4261075"/>
            <a:ext cx="2006187" cy="371849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6CDFB4-CC36-050C-5B5E-04D467215B5B}"/>
              </a:ext>
            </a:extLst>
          </p:cNvPr>
          <p:cNvCxnSpPr/>
          <p:nvPr/>
        </p:nvCxnSpPr>
        <p:spPr>
          <a:xfrm flipH="1" flipV="1">
            <a:off x="4642978" y="4875391"/>
            <a:ext cx="1198829" cy="487943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891E5778-49FD-B4B0-FAED-1C93DACBAD3D}"/>
              </a:ext>
            </a:extLst>
          </p:cNvPr>
          <p:cNvCxnSpPr>
            <a:stCxn id="6" idx="4"/>
            <a:endCxn id="8" idx="4"/>
          </p:cNvCxnSpPr>
          <p:nvPr/>
        </p:nvCxnSpPr>
        <p:spPr>
          <a:xfrm rot="5400000" flipH="1">
            <a:off x="5692389" y="3811233"/>
            <a:ext cx="488887" cy="3303005"/>
          </a:xfrm>
          <a:prstGeom prst="curvedConnector3">
            <a:avLst>
              <a:gd name="adj1" fmla="val -46759"/>
            </a:avLst>
          </a:prstGeom>
          <a:ln w="25400">
            <a:solidFill>
              <a:srgbClr val="0E47A1"/>
            </a:solidFill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BCB0EC-4C8F-840F-707F-344E5B540712}"/>
              </a:ext>
            </a:extLst>
          </p:cNvPr>
          <p:cNvSpPr txBox="1"/>
          <p:nvPr/>
        </p:nvSpPr>
        <p:spPr>
          <a:xfrm>
            <a:off x="4917131" y="4123764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B33537-9B91-D607-6563-3FACB5D78A27}"/>
              </a:ext>
            </a:extLst>
          </p:cNvPr>
          <p:cNvSpPr txBox="1"/>
          <p:nvPr/>
        </p:nvSpPr>
        <p:spPr>
          <a:xfrm>
            <a:off x="4912659" y="4654489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2F78FB-9CF1-98B2-EE42-9BE1D609FE43}"/>
              </a:ext>
            </a:extLst>
          </p:cNvPr>
          <p:cNvSpPr txBox="1"/>
          <p:nvPr/>
        </p:nvSpPr>
        <p:spPr>
          <a:xfrm>
            <a:off x="4912659" y="5406593"/>
            <a:ext cx="280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^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793A8A-1A29-CA70-543C-28E6494F9363}"/>
              </a:ext>
            </a:extLst>
          </p:cNvPr>
          <p:cNvCxnSpPr>
            <a:endCxn id="8" idx="2"/>
          </p:cNvCxnSpPr>
          <p:nvPr/>
        </p:nvCxnSpPr>
        <p:spPr>
          <a:xfrm>
            <a:off x="3388659" y="4875391"/>
            <a:ext cx="553771" cy="0"/>
          </a:xfrm>
          <a:prstGeom prst="straightConnector1">
            <a:avLst/>
          </a:prstGeom>
          <a:ln w="25400">
            <a:solidFill>
              <a:srgbClr val="0E47A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F1A7F815-FCF9-3FE7-B029-F94665645632}"/>
              </a:ext>
            </a:extLst>
          </p:cNvPr>
          <p:cNvSpPr/>
          <p:nvPr/>
        </p:nvSpPr>
        <p:spPr>
          <a:xfrm>
            <a:off x="5908917" y="5089991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AADA6D8-D643-1AB5-96AA-3D52580B6CEA}"/>
              </a:ext>
            </a:extLst>
          </p:cNvPr>
          <p:cNvSpPr/>
          <p:nvPr/>
        </p:nvSpPr>
        <p:spPr>
          <a:xfrm>
            <a:off x="7333546" y="5093994"/>
            <a:ext cx="507371" cy="55377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159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7" grpId="0" animBg="1"/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Kleene’s Theorem Part-1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0DF32-A9F9-7BBC-0B0D-0DA387EEEE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sz="2000" dirty="0"/>
                  <a:t>More precisely,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IN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2000" dirty="0"/>
                  <a:t> Ø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n-IN" sz="2000" dirty="0"/>
              </a:p>
              <a:p>
                <a:pPr marL="347663" indent="0">
                  <a:buNone/>
                </a:pPr>
                <a:r>
                  <a:rPr lang="en-IN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∪{⋀}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IN" sz="2000" dirty="0"/>
                  <a:t> unless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IN" sz="2000" dirty="0"/>
                  <a:t> =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pPr marL="347663" indent="0">
                  <a:buNone/>
                </a:pPr>
                <a:r>
                  <a:rPr lang="en-IN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,⋀</m:t>
                        </m:r>
                      </m:e>
                    </m:d>
                  </m:oMath>
                </a14:m>
                <a:r>
                  <a:rPr lang="en-IN" sz="2000" dirty="0"/>
                  <a:t> 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N" sz="2000" dirty="0"/>
                  <a:t>.</a:t>
                </a:r>
              </a:p>
              <a:p>
                <a:r>
                  <a:rPr lang="en-IN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sz="2000" dirty="0"/>
                  <a:t>.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=⋀</m:t>
                    </m:r>
                  </m:oMath>
                </a14:m>
                <a:r>
                  <a:rPr lang="en-IN" sz="2000" dirty="0"/>
                  <a:t> then clearly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. Otherwise, for some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≥1, 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IN" sz="2000" dirty="0"/>
                  <a:t> where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can move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by a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sz="2000" dirty="0"/>
                  <a:t>- transition;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moves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to an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by a sequence of transition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; and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then moves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back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by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sz="2000" dirty="0"/>
                  <a:t>- transition.</a:t>
                </a:r>
                <a:endParaRPr lang="en-IN" sz="2000" b="1" dirty="0"/>
              </a:p>
              <a:p>
                <a:r>
                  <a:rPr lang="en-IN" sz="2000" dirty="0"/>
                  <a:t>It follows that 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…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.</a:t>
                </a:r>
              </a:p>
              <a:p>
                <a:r>
                  <a:rPr lang="en-IN" sz="2000" dirty="0"/>
                  <a:t>On the other hand, if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 is accepted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, there is a sequence of transition corresponding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 that begins and ends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. Since the only transition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sz="2000" dirty="0"/>
                  <a:t> - transition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, and the only transition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IN" sz="2000" dirty="0"/>
                  <a:t> are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IN" sz="2000" dirty="0"/>
                  <a:t>- transition from elements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IN" sz="2000" dirty="0"/>
                  <a:t> can be decomposed in the form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N" sz="2000" dirty="0"/>
                  <a:t>…</a:t>
                </a:r>
                <a14:m>
                  <m:oMath xmlns:m="http://schemas.openxmlformats.org/officeDocument/2006/math">
                    <m: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IN" sz="2000" dirty="0"/>
              </a:p>
              <a:p>
                <a:pPr marL="347663" indent="0">
                  <a:buNone/>
                </a:pPr>
                <a:r>
                  <a:rPr lang="en-IN" sz="2000" dirty="0"/>
                  <a:t>where, for each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IN" sz="2000" dirty="0"/>
                  <a:t>, there is a sequence of transitions corresponding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N" sz="20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 to an element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/>
                  <a:t>. Therefore,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IN" sz="2000" dirty="0"/>
                  <a:t>.</a:t>
                </a:r>
              </a:p>
              <a:p>
                <a:r>
                  <a:rPr lang="en-IN" sz="2000" dirty="0"/>
                  <a:t>Since we have constructed an NFA -</a:t>
                </a:r>
                <a:r>
                  <a:rPr lang="en-US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IN" sz="2000" dirty="0"/>
                  <a:t> recognizing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IN" sz="2000" dirty="0"/>
                  <a:t> in each of the three cases, the proof is complete.</a:t>
                </a:r>
                <a:endParaRPr lang="en-IN" sz="2000" b="1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F0DF32-A9F9-7BBC-0B0D-0DA387EEE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1" t="-1091" r="-562" b="-26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501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0F215-E7B3-A3F2-8664-708A94655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FC4B3-AF1A-AA19-B16A-CCEEE8C57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of Kleene’s Theorem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776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ay">
      <a:dk1>
        <a:srgbClr val="212121"/>
      </a:dk1>
      <a:lt1>
        <a:sysClr val="window" lastClr="FFFFFF"/>
      </a:lt1>
      <a:dk2>
        <a:srgbClr val="1D6FA9"/>
      </a:dk2>
      <a:lt2>
        <a:srgbClr val="FFFFFF"/>
      </a:lt2>
      <a:accent1>
        <a:srgbClr val="909090"/>
      </a:accent1>
      <a:accent2>
        <a:srgbClr val="00BBD3"/>
      </a:accent2>
      <a:accent3>
        <a:srgbClr val="8BC145"/>
      </a:accent3>
      <a:accent4>
        <a:srgbClr val="1D9A78"/>
      </a:accent4>
      <a:accent5>
        <a:srgbClr val="F19D19"/>
      </a:accent5>
      <a:accent6>
        <a:srgbClr val="B84742"/>
      </a:accent6>
      <a:hlink>
        <a:srgbClr val="70AD47"/>
      </a:hlink>
      <a:folHlink>
        <a:srgbClr val="ED7D31"/>
      </a:folHlink>
    </a:clrScheme>
    <a:fontScheme name="Custom 1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10354</TotalTime>
  <Words>5881</Words>
  <Application>Microsoft Office PowerPoint</Application>
  <PresentationFormat>Widescreen</PresentationFormat>
  <Paragraphs>2879</Paragraphs>
  <Slides>129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43" baseType="lpstr">
      <vt:lpstr>Roboto Condensed</vt:lpstr>
      <vt:lpstr>Wingdings 3</vt:lpstr>
      <vt:lpstr>Shruti</vt:lpstr>
      <vt:lpstr>MS Mincho</vt:lpstr>
      <vt:lpstr>Wingdings 2</vt:lpstr>
      <vt:lpstr>Segoe UI Black</vt:lpstr>
      <vt:lpstr>新細明體</vt:lpstr>
      <vt:lpstr>Times New Roman</vt:lpstr>
      <vt:lpstr>Wingdings</vt:lpstr>
      <vt:lpstr>Calibri</vt:lpstr>
      <vt:lpstr>Cambria Math</vt:lpstr>
      <vt:lpstr>Roboto Condensed Light</vt:lpstr>
      <vt:lpstr>Arial</vt:lpstr>
      <vt:lpstr>Office Theme</vt:lpstr>
      <vt:lpstr>Unit – 2 Finite Automata</vt:lpstr>
      <vt:lpstr>PowerPoint Presentation</vt:lpstr>
      <vt:lpstr>Regular Expression</vt:lpstr>
      <vt:lpstr>Formal language</vt:lpstr>
      <vt:lpstr>Regular languages and Regular Expression over Σ </vt:lpstr>
      <vt:lpstr>Regular expression</vt:lpstr>
      <vt:lpstr>Regular expression</vt:lpstr>
      <vt:lpstr>Regular expression</vt:lpstr>
      <vt:lpstr>Precedence and associativity of operators</vt:lpstr>
      <vt:lpstr>Regular expression examples</vt:lpstr>
      <vt:lpstr>Regular expression examples</vt:lpstr>
      <vt:lpstr>Regular expression examples</vt:lpstr>
      <vt:lpstr>Regular expression examples</vt:lpstr>
      <vt:lpstr>Regular expression examples</vt:lpstr>
      <vt:lpstr>Regular expression examples</vt:lpstr>
      <vt:lpstr>Finite Automata</vt:lpstr>
      <vt:lpstr>Finite Automata</vt:lpstr>
      <vt:lpstr>Applications of FA</vt:lpstr>
      <vt:lpstr>Symbols</vt:lpstr>
      <vt:lpstr>Example: Finite Automata</vt:lpstr>
      <vt:lpstr>Types of Finite Automata</vt:lpstr>
      <vt:lpstr>Identify NFA or DFA?</vt:lpstr>
      <vt:lpstr>Design of FA</vt:lpstr>
      <vt:lpstr>Design of FA</vt:lpstr>
      <vt:lpstr>Design of FA</vt:lpstr>
      <vt:lpstr>Design of FA</vt:lpstr>
      <vt:lpstr>Design of FA</vt:lpstr>
      <vt:lpstr>Design of FA</vt:lpstr>
      <vt:lpstr>Design of FA</vt:lpstr>
      <vt:lpstr>Design of FA</vt:lpstr>
      <vt:lpstr>Design of FA</vt:lpstr>
      <vt:lpstr>Design of FA</vt:lpstr>
      <vt:lpstr>Design of FA</vt:lpstr>
      <vt:lpstr>Union, Intersection &amp; Complement of Languages</vt:lpstr>
      <vt:lpstr>Example: Union, Intersection &amp; Complement of Languages </vt:lpstr>
      <vt:lpstr>Computation for L_1∪L_2, L_1∩L_2 and L_1-L_2</vt:lpstr>
      <vt:lpstr>Computation for L_1∪L_2, L_1∩L_2 and L_1-L_2</vt:lpstr>
      <vt:lpstr>Computation for L_1∪L_2, L_1∩L_2 and L_1-L_2</vt:lpstr>
      <vt:lpstr>Removing Unconnected States</vt:lpstr>
      <vt:lpstr>L_1∪L_2</vt:lpstr>
      <vt:lpstr>L_1∩L_2</vt:lpstr>
      <vt:lpstr>L_1-L_2</vt:lpstr>
      <vt:lpstr>Exercise</vt:lpstr>
      <vt:lpstr>Extended Transition Function δ^∗ for FA</vt:lpstr>
      <vt:lpstr>Example: Extended Transition Function δ^∗ for FA </vt:lpstr>
      <vt:lpstr>Exercise</vt:lpstr>
      <vt:lpstr>Acceptance by FA</vt:lpstr>
      <vt:lpstr>Nondeterministic Finite Automata (NFA)</vt:lpstr>
      <vt:lpstr>Example: NFA</vt:lpstr>
      <vt:lpstr>Acceptance by NFA</vt:lpstr>
      <vt:lpstr>Nonrecursive Definition of δ^∗ for NFA</vt:lpstr>
      <vt:lpstr>Recursive Definition of δ^∗ for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Example: Recursive Definition of δ^∗ in NFA</vt:lpstr>
      <vt:lpstr>NFA to FA using subset construction method</vt:lpstr>
      <vt:lpstr>Example 1: Conversion from NFA to FA</vt:lpstr>
      <vt:lpstr>Example 1: Conversion from NFA to FA</vt:lpstr>
      <vt:lpstr>Example 2: Conversion from NFA to FA</vt:lpstr>
      <vt:lpstr>Example 2: Conversion from NFA to FA</vt:lpstr>
      <vt:lpstr>Example 2: Conversion from NFA to FA</vt:lpstr>
      <vt:lpstr>Example 2: Conversion from NFA to FA</vt:lpstr>
      <vt:lpstr>Example 2: Conversion from NFA to FA</vt:lpstr>
      <vt:lpstr>Nondeterministic Finite Automata with ⋀-Transitions</vt:lpstr>
      <vt:lpstr>Nonrecursive Definition of δ^∗ for NFA- ⋀</vt:lpstr>
      <vt:lpstr>⋀-closure of a set of States</vt:lpstr>
      <vt:lpstr>Applying Definitions of ^(S)</vt:lpstr>
      <vt:lpstr>Applying Definitions of ^(S)</vt:lpstr>
      <vt:lpstr>Recursive Definition of δ^∗ for NFA- ⋀</vt:lpstr>
      <vt:lpstr>Applying Definition of δ^∗</vt:lpstr>
      <vt:lpstr>Applying Definition of δ^∗</vt:lpstr>
      <vt:lpstr>Applying Definition of δ^∗</vt:lpstr>
      <vt:lpstr>NFA-^ to FA</vt:lpstr>
      <vt:lpstr>NFA-^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Conversion from NFA- ^ to FA</vt:lpstr>
      <vt:lpstr>Exercise: Conversion from NFA- ^ to FA 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Kleene’s Theorem Part-1</vt:lpstr>
      <vt:lpstr>Application of Kleene’s Theorem</vt:lpstr>
      <vt:lpstr>Regular expression to NFA-^ (Application of Kleene’s Theorem)</vt:lpstr>
      <vt:lpstr>Regular expression to NFA-^ (Application of Kleene’s Theorem)</vt:lpstr>
      <vt:lpstr>Regular expression to NFA-^ (Application of Kleene’s Theorem)</vt:lpstr>
      <vt:lpstr>Regular expression to NFA-^ (Application of Kleene’s Theorem)</vt:lpstr>
      <vt:lpstr>Regular expression to NFA-^ (Application of Kleene’s Theorem)</vt:lpstr>
      <vt:lpstr>Exercise: RE to NFA-^</vt:lpstr>
      <vt:lpstr>Finite Automata with Output</vt:lpstr>
      <vt:lpstr>Finite automata with output</vt:lpstr>
      <vt:lpstr>Moore machine &amp; Mealy Machine</vt:lpstr>
      <vt:lpstr>Moore Machine</vt:lpstr>
      <vt:lpstr>Example: Moore Machine</vt:lpstr>
      <vt:lpstr>Example: Moore Machine</vt:lpstr>
      <vt:lpstr>Example: Moore Machine</vt:lpstr>
      <vt:lpstr>Mealy Machine</vt:lpstr>
      <vt:lpstr>Example: Mealy Machine</vt:lpstr>
      <vt:lpstr>Example: Mealy Machine</vt:lpstr>
      <vt:lpstr>Conversion from Moore to Mealy Machine</vt:lpstr>
      <vt:lpstr>Conversion: Moore to Mealy machine</vt:lpstr>
      <vt:lpstr>Conversion from Mealy to Moore Machine</vt:lpstr>
      <vt:lpstr>Conversion: Mealy to Moore machine</vt:lpstr>
      <vt:lpstr>Exercise: Conversion from Mealy to Moore machine</vt:lpstr>
      <vt:lpstr>Minimization of FA</vt:lpstr>
      <vt:lpstr>Example: Minimization of FA</vt:lpstr>
      <vt:lpstr>Example: Minimization of FA</vt:lpstr>
      <vt:lpstr>Example: Minimization of FA</vt:lpstr>
      <vt:lpstr>Example: Minimization of FA</vt:lpstr>
      <vt:lpstr>Example: Minimization of FA</vt:lpstr>
      <vt:lpstr>Pumping lemma</vt:lpstr>
      <vt:lpstr>Pumping lemma and its application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DELL</cp:lastModifiedBy>
  <cp:revision>623</cp:revision>
  <dcterms:created xsi:type="dcterms:W3CDTF">2020-05-01T05:09:15Z</dcterms:created>
  <dcterms:modified xsi:type="dcterms:W3CDTF">2024-12-25T10:04:58Z</dcterms:modified>
</cp:coreProperties>
</file>